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4"/>
    <p:sldMasterId id="214748368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IBM Plex Sans"/>
      <p:regular r:id="rId20"/>
      <p:bold r:id="rId21"/>
      <p:italic r:id="rId22"/>
      <p:boldItalic r:id="rId23"/>
    </p:embeddedFont>
    <p:embeddedFont>
      <p:font typeface="IBM Plex Sans Light"/>
      <p:regular r:id="rId24"/>
      <p:bold r:id="rId25"/>
      <p:italic r:id="rId26"/>
      <p:boldItalic r:id="rId27"/>
    </p:embeddedFont>
    <p:embeddedFont>
      <p:font typeface="Saira Condensed SemiBold"/>
      <p:regular r:id="rId28"/>
      <p:bold r:id="rId29"/>
    </p:embeddedFont>
    <p:embeddedFont>
      <p:font typeface="Saira Condensed Light"/>
      <p:regular r:id="rId30"/>
      <p:bold r:id="rId31"/>
    </p:embeddedFont>
    <p:embeddedFont>
      <p:font typeface="IBM Plex Sans SemiBold"/>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IBMPlexSans-regular.fntdata"/><Relationship Id="rId22" Type="http://schemas.openxmlformats.org/officeDocument/2006/relationships/font" Target="fonts/IBMPlexSans-italic.fntdata"/><Relationship Id="rId21" Type="http://schemas.openxmlformats.org/officeDocument/2006/relationships/font" Target="fonts/IBMPlexSans-bold.fntdata"/><Relationship Id="rId24" Type="http://schemas.openxmlformats.org/officeDocument/2006/relationships/font" Target="fonts/IBMPlexSansLight-regular.fntdata"/><Relationship Id="rId23" Type="http://schemas.openxmlformats.org/officeDocument/2006/relationships/font" Target="fonts/IBMPlexSans-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IBMPlexSansLight-italic.fntdata"/><Relationship Id="rId25" Type="http://schemas.openxmlformats.org/officeDocument/2006/relationships/font" Target="fonts/IBMPlexSansLight-bold.fntdata"/><Relationship Id="rId28" Type="http://schemas.openxmlformats.org/officeDocument/2006/relationships/font" Target="fonts/SairaCondensedSemiBold-regular.fntdata"/><Relationship Id="rId27" Type="http://schemas.openxmlformats.org/officeDocument/2006/relationships/font" Target="fonts/IBMPlexSansLight-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SairaCondensedSemiBold-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SairaCondensedLight-bold.fntdata"/><Relationship Id="rId30" Type="http://schemas.openxmlformats.org/officeDocument/2006/relationships/font" Target="fonts/SairaCondensedLight-regular.fntdata"/><Relationship Id="rId11" Type="http://schemas.openxmlformats.org/officeDocument/2006/relationships/slide" Target="slides/slide5.xml"/><Relationship Id="rId33" Type="http://schemas.openxmlformats.org/officeDocument/2006/relationships/font" Target="fonts/IBMPlexSansSemiBold-bold.fntdata"/><Relationship Id="rId10" Type="http://schemas.openxmlformats.org/officeDocument/2006/relationships/slide" Target="slides/slide4.xml"/><Relationship Id="rId32" Type="http://schemas.openxmlformats.org/officeDocument/2006/relationships/font" Target="fonts/IBMPlexSansSemiBold-regular.fntdata"/><Relationship Id="rId13" Type="http://schemas.openxmlformats.org/officeDocument/2006/relationships/slide" Target="slides/slide7.xml"/><Relationship Id="rId35" Type="http://schemas.openxmlformats.org/officeDocument/2006/relationships/font" Target="fonts/IBMPlexSansSemiBold-boldItalic.fntdata"/><Relationship Id="rId12" Type="http://schemas.openxmlformats.org/officeDocument/2006/relationships/slide" Target="slides/slide6.xml"/><Relationship Id="rId34" Type="http://schemas.openxmlformats.org/officeDocument/2006/relationships/font" Target="fonts/IBMPlexSansSemi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a1c6d6c7e2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g2a1c6d6c7e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a1c6d6c7e2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a1c6d6c7e2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a1c6d6c7e2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a1c6d6c7e2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a1c6d6c7e2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a1c6d6c7e2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a1c6d6c7e2_0_5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g2a1c6d6c7e2_0_5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a1c6d6c7e2_0_30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g2a1c6d6c7e2_0_3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a1c6d6c7e2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a1c6d6c7e2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a1c6d6c7e2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a1c6d6c7e2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a1c6d6c7e2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a1c6d6c7e2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a1c6d6c7e2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a1c6d6c7e2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a1c6d6c7e2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a1c6d6c7e2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a1c6d6c7e2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a1c6d6c7e2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a1c6d6c7e2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a1c6d6c7e2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2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2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image" Target="../media/image2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 Id="rId3" Type="http://schemas.openxmlformats.org/officeDocument/2006/relationships/image" Target="../media/image2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 Id="rId3" Type="http://schemas.openxmlformats.org/officeDocument/2006/relationships/image" Target="../media/image2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jpg"/><Relationship Id="rId3"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0" l="0" r="0" t="0"/>
          <a:stretch/>
        </p:blipFill>
        <p:spPr>
          <a:xfrm>
            <a:off x="0" y="0"/>
            <a:ext cx="5648828" cy="5143500"/>
          </a:xfrm>
          <a:prstGeom prst="rect">
            <a:avLst/>
          </a:prstGeom>
          <a:noFill/>
          <a:ln>
            <a:noFill/>
          </a:ln>
        </p:spPr>
      </p:pic>
      <p:pic>
        <p:nvPicPr>
          <p:cNvPr descr="A picture containing shape&#10;&#10;Description automatically generated" id="52" name="Google Shape;52;p13"/>
          <p:cNvPicPr preferRelativeResize="0"/>
          <p:nvPr/>
        </p:nvPicPr>
        <p:blipFill rotWithShape="1">
          <a:blip r:embed="rId3">
            <a:alphaModFix/>
          </a:blip>
          <a:srcRect b="0" l="0" r="0" t="0"/>
          <a:stretch/>
        </p:blipFill>
        <p:spPr>
          <a:xfrm>
            <a:off x="223838" y="0"/>
            <a:ext cx="8920160" cy="5143500"/>
          </a:xfrm>
          <a:prstGeom prst="rect">
            <a:avLst/>
          </a:prstGeom>
          <a:noFill/>
          <a:ln>
            <a:noFill/>
          </a:ln>
        </p:spPr>
      </p:pic>
      <p:sp>
        <p:nvSpPr>
          <p:cNvPr id="53" name="Google Shape;53;p13"/>
          <p:cNvSpPr txBox="1"/>
          <p:nvPr>
            <p:ph type="ctrTitle"/>
          </p:nvPr>
        </p:nvSpPr>
        <p:spPr>
          <a:xfrm>
            <a:off x="4743452" y="1878691"/>
            <a:ext cx="3904500" cy="1546200"/>
          </a:xfrm>
          <a:prstGeom prst="rect">
            <a:avLst/>
          </a:prstGeom>
          <a:noFill/>
          <a:ln>
            <a:noFill/>
          </a:ln>
        </p:spPr>
        <p:txBody>
          <a:bodyPr anchorCtr="0" anchor="b" bIns="34275" lIns="68575" spcFirstLastPara="1" rIns="68575" wrap="square" tIns="34275">
            <a:normAutofit/>
          </a:bodyPr>
          <a:lstStyle>
            <a:lvl1pPr lvl="0" rtl="0" algn="r">
              <a:lnSpc>
                <a:spcPct val="90000"/>
              </a:lnSpc>
              <a:spcBef>
                <a:spcPts val="0"/>
              </a:spcBef>
              <a:spcAft>
                <a:spcPts val="0"/>
              </a:spcAft>
              <a:buClr>
                <a:schemeClr val="lt1"/>
              </a:buClr>
              <a:buSzPts val="4100"/>
              <a:buFont typeface="Saira Condensed Light"/>
              <a:buNone/>
              <a:defRPr b="0" i="0" sz="4100">
                <a:solidFill>
                  <a:schemeClr val="lt1"/>
                </a:solidFill>
                <a:latin typeface="Saira Condensed Light"/>
                <a:ea typeface="Saira Condensed Light"/>
                <a:cs typeface="Saira Condensed Light"/>
                <a:sym typeface="Saira Condensed Ligh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4" name="Google Shape;54;p13"/>
          <p:cNvSpPr txBox="1"/>
          <p:nvPr>
            <p:ph idx="1" type="subTitle"/>
          </p:nvPr>
        </p:nvSpPr>
        <p:spPr>
          <a:xfrm>
            <a:off x="4962526" y="3443527"/>
            <a:ext cx="3685500" cy="700800"/>
          </a:xfrm>
          <a:prstGeom prst="rect">
            <a:avLst/>
          </a:prstGeom>
          <a:noFill/>
          <a:ln>
            <a:noFill/>
          </a:ln>
        </p:spPr>
        <p:txBody>
          <a:bodyPr anchorCtr="0" anchor="t" bIns="34275" lIns="68575" spcFirstLastPara="1" rIns="68575" wrap="square" tIns="34275">
            <a:normAutofit/>
          </a:bodyPr>
          <a:lstStyle>
            <a:lvl1pPr lvl="0" rtl="0" algn="r">
              <a:lnSpc>
                <a:spcPct val="90000"/>
              </a:lnSpc>
              <a:spcBef>
                <a:spcPts val="800"/>
              </a:spcBef>
              <a:spcAft>
                <a:spcPts val="0"/>
              </a:spcAft>
              <a:buSzPts val="1500"/>
              <a:buNone/>
              <a:defRPr b="0" i="0" sz="1500">
                <a:solidFill>
                  <a:schemeClr val="lt1"/>
                </a:solidFill>
                <a:latin typeface="IBM Plex Sans"/>
                <a:ea typeface="IBM Plex Sans"/>
                <a:cs typeface="IBM Plex Sans"/>
                <a:sym typeface="IBM Plex Sans"/>
              </a:defRPr>
            </a:lvl1pPr>
            <a:lvl2pPr lvl="1" rtl="0" algn="ctr">
              <a:lnSpc>
                <a:spcPct val="90000"/>
              </a:lnSpc>
              <a:spcBef>
                <a:spcPts val="1200"/>
              </a:spcBef>
              <a:spcAft>
                <a:spcPts val="0"/>
              </a:spcAft>
              <a:buSzPts val="1500"/>
              <a:buNone/>
              <a:defRPr sz="1500"/>
            </a:lvl2pPr>
            <a:lvl3pPr lvl="2" rtl="0" algn="ctr">
              <a:lnSpc>
                <a:spcPct val="90000"/>
              </a:lnSpc>
              <a:spcBef>
                <a:spcPts val="1200"/>
              </a:spcBef>
              <a:spcAft>
                <a:spcPts val="0"/>
              </a:spcAft>
              <a:buSzPts val="1400"/>
              <a:buNone/>
              <a:defRPr sz="1400"/>
            </a:lvl3pPr>
            <a:lvl4pPr lvl="3" rtl="0" algn="ctr">
              <a:lnSpc>
                <a:spcPct val="90000"/>
              </a:lnSpc>
              <a:spcBef>
                <a:spcPts val="1200"/>
              </a:spcBef>
              <a:spcAft>
                <a:spcPts val="0"/>
              </a:spcAft>
              <a:buSzPts val="1200"/>
              <a:buNone/>
              <a:defRPr sz="1200"/>
            </a:lvl4pPr>
            <a:lvl5pPr lvl="4" rtl="0" algn="ctr">
              <a:lnSpc>
                <a:spcPct val="90000"/>
              </a:lnSpc>
              <a:spcBef>
                <a:spcPts val="1200"/>
              </a:spcBef>
              <a:spcAft>
                <a:spcPts val="0"/>
              </a:spcAft>
              <a:buSzPts val="1200"/>
              <a:buNone/>
              <a:defRPr sz="1200"/>
            </a:lvl5pPr>
            <a:lvl6pPr lvl="5" rtl="0" algn="ctr">
              <a:lnSpc>
                <a:spcPct val="90000"/>
              </a:lnSpc>
              <a:spcBef>
                <a:spcPts val="1200"/>
              </a:spcBef>
              <a:spcAft>
                <a:spcPts val="0"/>
              </a:spcAft>
              <a:buClr>
                <a:schemeClr val="dk1"/>
              </a:buClr>
              <a:buSzPts val="1200"/>
              <a:buNone/>
              <a:defRPr sz="1200"/>
            </a:lvl6pPr>
            <a:lvl7pPr lvl="6" rtl="0" algn="ctr">
              <a:lnSpc>
                <a:spcPct val="90000"/>
              </a:lnSpc>
              <a:spcBef>
                <a:spcPts val="1200"/>
              </a:spcBef>
              <a:spcAft>
                <a:spcPts val="0"/>
              </a:spcAft>
              <a:buClr>
                <a:schemeClr val="dk1"/>
              </a:buClr>
              <a:buSzPts val="1200"/>
              <a:buNone/>
              <a:defRPr sz="1200"/>
            </a:lvl7pPr>
            <a:lvl8pPr lvl="7" rtl="0" algn="ctr">
              <a:lnSpc>
                <a:spcPct val="90000"/>
              </a:lnSpc>
              <a:spcBef>
                <a:spcPts val="1200"/>
              </a:spcBef>
              <a:spcAft>
                <a:spcPts val="0"/>
              </a:spcAft>
              <a:buClr>
                <a:schemeClr val="dk1"/>
              </a:buClr>
              <a:buSzPts val="1200"/>
              <a:buNone/>
              <a:defRPr sz="1200"/>
            </a:lvl8pPr>
            <a:lvl9pPr lvl="8" rtl="0" algn="ctr">
              <a:lnSpc>
                <a:spcPct val="90000"/>
              </a:lnSpc>
              <a:spcBef>
                <a:spcPts val="1200"/>
              </a:spcBef>
              <a:spcAft>
                <a:spcPts val="1200"/>
              </a:spcAft>
              <a:buClr>
                <a:schemeClr val="dk1"/>
              </a:buClr>
              <a:buSzPts val="1200"/>
              <a:buNone/>
              <a:defRPr sz="1200"/>
            </a:lvl9pPr>
          </a:lstStyle>
          <a:p/>
        </p:txBody>
      </p:sp>
      <p:sp>
        <p:nvSpPr>
          <p:cNvPr id="55" name="Google Shape;55;p13"/>
          <p:cNvSpPr txBox="1"/>
          <p:nvPr>
            <p:ph idx="2" type="body"/>
          </p:nvPr>
        </p:nvSpPr>
        <p:spPr>
          <a:xfrm>
            <a:off x="5095876" y="4267564"/>
            <a:ext cx="3552000" cy="316800"/>
          </a:xfrm>
          <a:prstGeom prst="rect">
            <a:avLst/>
          </a:prstGeom>
          <a:noFill/>
          <a:ln>
            <a:noFill/>
          </a:ln>
        </p:spPr>
        <p:txBody>
          <a:bodyPr anchorCtr="0" anchor="t" bIns="34275" lIns="68575" spcFirstLastPara="1" rIns="68575" wrap="square" tIns="34275">
            <a:normAutofit/>
          </a:bodyPr>
          <a:lstStyle>
            <a:lvl1pPr indent="-228600" lvl="0" marL="457200" rtl="0" algn="r">
              <a:lnSpc>
                <a:spcPct val="90000"/>
              </a:lnSpc>
              <a:spcBef>
                <a:spcPts val="800"/>
              </a:spcBef>
              <a:spcAft>
                <a:spcPts val="0"/>
              </a:spcAft>
              <a:buSzPts val="1400"/>
              <a:buNone/>
              <a:defRPr b="1" i="0" sz="1400">
                <a:solidFill>
                  <a:schemeClr val="lt1"/>
                </a:solidFill>
                <a:latin typeface="IBM Plex Sans SemiBold"/>
                <a:ea typeface="IBM Plex Sans SemiBold"/>
                <a:cs typeface="IBM Plex Sans SemiBold"/>
                <a:sym typeface="IBM Plex Sans SemiBold"/>
              </a:defRPr>
            </a:lvl1pPr>
            <a:lvl2pPr indent="-228600" lvl="1" marL="914400" rtl="0" algn="r">
              <a:lnSpc>
                <a:spcPct val="90000"/>
              </a:lnSpc>
              <a:spcBef>
                <a:spcPts val="1200"/>
              </a:spcBef>
              <a:spcAft>
                <a:spcPts val="0"/>
              </a:spcAft>
              <a:buSzPts val="1400"/>
              <a:buNone/>
              <a:defRPr/>
            </a:lvl2pPr>
            <a:lvl3pPr indent="-228600" lvl="2" marL="1371600" rtl="0" algn="r">
              <a:lnSpc>
                <a:spcPct val="90000"/>
              </a:lnSpc>
              <a:spcBef>
                <a:spcPts val="1200"/>
              </a:spcBef>
              <a:spcAft>
                <a:spcPts val="0"/>
              </a:spcAft>
              <a:buSzPts val="1200"/>
              <a:buNone/>
              <a:defRPr/>
            </a:lvl3pPr>
            <a:lvl4pPr indent="-228600" lvl="3" marL="1828800" rtl="0" algn="r">
              <a:lnSpc>
                <a:spcPct val="90000"/>
              </a:lnSpc>
              <a:spcBef>
                <a:spcPts val="1200"/>
              </a:spcBef>
              <a:spcAft>
                <a:spcPts val="0"/>
              </a:spcAft>
              <a:buSzPts val="1200"/>
              <a:buNone/>
              <a:defRPr/>
            </a:lvl4pPr>
            <a:lvl5pPr indent="-228600" lvl="4" marL="2286000" rtl="0" algn="r">
              <a:lnSpc>
                <a:spcPct val="90000"/>
              </a:lnSpc>
              <a:spcBef>
                <a:spcPts val="1200"/>
              </a:spcBef>
              <a:spcAft>
                <a:spcPts val="0"/>
              </a:spcAft>
              <a:buSzPts val="1100"/>
              <a:buNone/>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6" name="Google Shape;56;p13"/>
          <p:cNvSpPr txBox="1"/>
          <p:nvPr>
            <p:ph idx="10" type="dt"/>
          </p:nvPr>
        </p:nvSpPr>
        <p:spPr>
          <a:xfrm>
            <a:off x="7804702" y="4756525"/>
            <a:ext cx="843300" cy="184800"/>
          </a:xfrm>
          <a:prstGeom prst="rect">
            <a:avLst/>
          </a:prstGeom>
          <a:solidFill>
            <a:schemeClr val="accent1"/>
          </a:solidFill>
          <a:ln>
            <a:noFill/>
          </a:ln>
        </p:spPr>
        <p:txBody>
          <a:bodyPr anchorCtr="0" anchor="t" bIns="34275" lIns="68575" spcFirstLastPara="1" rIns="68575" wrap="square" tIns="34275">
            <a:spAutoFit/>
          </a:bodyPr>
          <a:lstStyle>
            <a:lvl1pPr lvl="0" marR="0" rtl="0" algn="r">
              <a:spcBef>
                <a:spcPts val="0"/>
              </a:spcBef>
              <a:spcAft>
                <a:spcPts val="0"/>
              </a:spcAft>
              <a:buSzPts val="1100"/>
              <a:buNone/>
              <a:defRPr b="1" i="0" sz="800" u="none" cap="none" strike="noStrike">
                <a:solidFill>
                  <a:schemeClr val="lt1"/>
                </a:solidFill>
                <a:latin typeface="IBM Plex Sans"/>
                <a:ea typeface="IBM Plex Sans"/>
                <a:cs typeface="IBM Plex Sans"/>
                <a:sym typeface="IBM Plex Sans"/>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spTree>
      <p:nvGrpSpPr>
        <p:cNvPr id="62"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b="0" l="0" r="0" t="0"/>
          <a:stretch/>
        </p:blipFill>
        <p:spPr>
          <a:xfrm>
            <a:off x="0" y="0"/>
            <a:ext cx="5648828" cy="5143500"/>
          </a:xfrm>
          <a:prstGeom prst="rect">
            <a:avLst/>
          </a:prstGeom>
          <a:noFill/>
          <a:ln>
            <a:noFill/>
          </a:ln>
        </p:spPr>
      </p:pic>
      <p:pic>
        <p:nvPicPr>
          <p:cNvPr descr="A picture containing shape&#10;&#10;Description automatically generated" id="64" name="Google Shape;64;p15"/>
          <p:cNvPicPr preferRelativeResize="0"/>
          <p:nvPr/>
        </p:nvPicPr>
        <p:blipFill rotWithShape="1">
          <a:blip r:embed="rId3">
            <a:alphaModFix/>
          </a:blip>
          <a:srcRect b="0" l="0" r="0" t="0"/>
          <a:stretch/>
        </p:blipFill>
        <p:spPr>
          <a:xfrm>
            <a:off x="223838" y="0"/>
            <a:ext cx="8920160" cy="5143500"/>
          </a:xfrm>
          <a:prstGeom prst="rect">
            <a:avLst/>
          </a:prstGeom>
          <a:noFill/>
          <a:ln>
            <a:noFill/>
          </a:ln>
        </p:spPr>
      </p:pic>
      <p:sp>
        <p:nvSpPr>
          <p:cNvPr id="65" name="Google Shape;65;p15"/>
          <p:cNvSpPr txBox="1"/>
          <p:nvPr>
            <p:ph type="ctrTitle"/>
          </p:nvPr>
        </p:nvSpPr>
        <p:spPr>
          <a:xfrm>
            <a:off x="4743452" y="1878691"/>
            <a:ext cx="3904500" cy="1546200"/>
          </a:xfrm>
          <a:prstGeom prst="rect">
            <a:avLst/>
          </a:prstGeom>
          <a:noFill/>
          <a:ln>
            <a:noFill/>
          </a:ln>
        </p:spPr>
        <p:txBody>
          <a:bodyPr anchorCtr="0" anchor="b" bIns="34275" lIns="68575" spcFirstLastPara="1" rIns="68575" wrap="square" tIns="34275">
            <a:normAutofit/>
          </a:bodyPr>
          <a:lstStyle>
            <a:lvl1pPr lvl="0" rtl="0" algn="r">
              <a:lnSpc>
                <a:spcPct val="90000"/>
              </a:lnSpc>
              <a:spcBef>
                <a:spcPts val="0"/>
              </a:spcBef>
              <a:spcAft>
                <a:spcPts val="0"/>
              </a:spcAft>
              <a:buClr>
                <a:schemeClr val="lt1"/>
              </a:buClr>
              <a:buSzPts val="4100"/>
              <a:buFont typeface="Saira Condensed Light"/>
              <a:buNone/>
              <a:defRPr b="0" i="0" sz="4100">
                <a:solidFill>
                  <a:schemeClr val="lt1"/>
                </a:solidFill>
                <a:latin typeface="Saira Condensed Light"/>
                <a:ea typeface="Saira Condensed Light"/>
                <a:cs typeface="Saira Condensed Light"/>
                <a:sym typeface="Saira Condensed Light"/>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6" name="Google Shape;66;p15"/>
          <p:cNvSpPr txBox="1"/>
          <p:nvPr>
            <p:ph idx="1" type="subTitle"/>
          </p:nvPr>
        </p:nvSpPr>
        <p:spPr>
          <a:xfrm>
            <a:off x="4962526" y="3443527"/>
            <a:ext cx="3685500" cy="700800"/>
          </a:xfrm>
          <a:prstGeom prst="rect">
            <a:avLst/>
          </a:prstGeom>
          <a:noFill/>
          <a:ln>
            <a:noFill/>
          </a:ln>
        </p:spPr>
        <p:txBody>
          <a:bodyPr anchorCtr="0" anchor="t" bIns="34275" lIns="68575" spcFirstLastPara="1" rIns="68575" wrap="square" tIns="34275">
            <a:normAutofit/>
          </a:bodyPr>
          <a:lstStyle>
            <a:lvl1pPr lvl="0" rtl="0" algn="r">
              <a:lnSpc>
                <a:spcPct val="90000"/>
              </a:lnSpc>
              <a:spcBef>
                <a:spcPts val="800"/>
              </a:spcBef>
              <a:spcAft>
                <a:spcPts val="0"/>
              </a:spcAft>
              <a:buSzPts val="1500"/>
              <a:buNone/>
              <a:defRPr b="0" i="0" sz="1500">
                <a:solidFill>
                  <a:schemeClr val="lt1"/>
                </a:solidFill>
                <a:latin typeface="IBM Plex Sans"/>
                <a:ea typeface="IBM Plex Sans"/>
                <a:cs typeface="IBM Plex Sans"/>
                <a:sym typeface="IBM Plex Sans"/>
              </a:defRPr>
            </a:lvl1pPr>
            <a:lvl2pPr lvl="1" rtl="0" algn="ctr">
              <a:lnSpc>
                <a:spcPct val="90000"/>
              </a:lnSpc>
              <a:spcBef>
                <a:spcPts val="400"/>
              </a:spcBef>
              <a:spcAft>
                <a:spcPts val="0"/>
              </a:spcAft>
              <a:buSzPts val="1500"/>
              <a:buNone/>
              <a:defRPr sz="1500"/>
            </a:lvl2pPr>
            <a:lvl3pPr lvl="2" rtl="0" algn="ctr">
              <a:lnSpc>
                <a:spcPct val="90000"/>
              </a:lnSpc>
              <a:spcBef>
                <a:spcPts val="400"/>
              </a:spcBef>
              <a:spcAft>
                <a:spcPts val="0"/>
              </a:spcAft>
              <a:buSzPts val="1400"/>
              <a:buNone/>
              <a:defRPr sz="1400"/>
            </a:lvl3pPr>
            <a:lvl4pPr lvl="3" rtl="0" algn="ctr">
              <a:lnSpc>
                <a:spcPct val="90000"/>
              </a:lnSpc>
              <a:spcBef>
                <a:spcPts val="400"/>
              </a:spcBef>
              <a:spcAft>
                <a:spcPts val="0"/>
              </a:spcAft>
              <a:buSzPts val="1200"/>
              <a:buNone/>
              <a:defRPr sz="1200"/>
            </a:lvl4pPr>
            <a:lvl5pPr lvl="4" rtl="0" algn="ctr">
              <a:lnSpc>
                <a:spcPct val="90000"/>
              </a:lnSpc>
              <a:spcBef>
                <a:spcPts val="400"/>
              </a:spcBef>
              <a:spcAft>
                <a:spcPts val="0"/>
              </a:spcAft>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67" name="Google Shape;67;p15"/>
          <p:cNvSpPr txBox="1"/>
          <p:nvPr>
            <p:ph idx="2" type="body"/>
          </p:nvPr>
        </p:nvSpPr>
        <p:spPr>
          <a:xfrm>
            <a:off x="5095876" y="4267564"/>
            <a:ext cx="3552000" cy="316800"/>
          </a:xfrm>
          <a:prstGeom prst="rect">
            <a:avLst/>
          </a:prstGeom>
          <a:noFill/>
          <a:ln>
            <a:noFill/>
          </a:ln>
        </p:spPr>
        <p:txBody>
          <a:bodyPr anchorCtr="0" anchor="t" bIns="34275" lIns="68575" spcFirstLastPara="1" rIns="68575" wrap="square" tIns="34275">
            <a:normAutofit/>
          </a:bodyPr>
          <a:lstStyle>
            <a:lvl1pPr indent="-228600" lvl="0" marL="457200" rtl="0" algn="r">
              <a:lnSpc>
                <a:spcPct val="90000"/>
              </a:lnSpc>
              <a:spcBef>
                <a:spcPts val="800"/>
              </a:spcBef>
              <a:spcAft>
                <a:spcPts val="0"/>
              </a:spcAft>
              <a:buSzPts val="1400"/>
              <a:buNone/>
              <a:defRPr b="1" i="0" sz="1400">
                <a:solidFill>
                  <a:schemeClr val="lt1"/>
                </a:solidFill>
                <a:latin typeface="IBM Plex Sans SemiBold"/>
                <a:ea typeface="IBM Plex Sans SemiBold"/>
                <a:cs typeface="IBM Plex Sans SemiBold"/>
                <a:sym typeface="IBM Plex Sans SemiBold"/>
              </a:defRPr>
            </a:lvl1pPr>
            <a:lvl2pPr indent="-228600" lvl="1" marL="914400" rtl="0" algn="r">
              <a:lnSpc>
                <a:spcPct val="90000"/>
              </a:lnSpc>
              <a:spcBef>
                <a:spcPts val="400"/>
              </a:spcBef>
              <a:spcAft>
                <a:spcPts val="0"/>
              </a:spcAft>
              <a:buSzPts val="1400"/>
              <a:buNone/>
              <a:defRPr/>
            </a:lvl2pPr>
            <a:lvl3pPr indent="-228600" lvl="2" marL="1371600" rtl="0" algn="r">
              <a:lnSpc>
                <a:spcPct val="90000"/>
              </a:lnSpc>
              <a:spcBef>
                <a:spcPts val="400"/>
              </a:spcBef>
              <a:spcAft>
                <a:spcPts val="0"/>
              </a:spcAft>
              <a:buSzPts val="1200"/>
              <a:buNone/>
              <a:defRPr/>
            </a:lvl3pPr>
            <a:lvl4pPr indent="-228600" lvl="3" marL="1828800" rtl="0" algn="r">
              <a:lnSpc>
                <a:spcPct val="90000"/>
              </a:lnSpc>
              <a:spcBef>
                <a:spcPts val="400"/>
              </a:spcBef>
              <a:spcAft>
                <a:spcPts val="0"/>
              </a:spcAft>
              <a:buSzPts val="1200"/>
              <a:buNone/>
              <a:defRPr/>
            </a:lvl4pPr>
            <a:lvl5pPr indent="-228600" lvl="4" marL="2286000" rtl="0" algn="r">
              <a:lnSpc>
                <a:spcPct val="90000"/>
              </a:lnSpc>
              <a:spcBef>
                <a:spcPts val="400"/>
              </a:spcBef>
              <a:spcAft>
                <a:spcPts val="0"/>
              </a:spcAft>
              <a:buSzPts val="1100"/>
              <a:buNone/>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8" name="Google Shape;68;p15"/>
          <p:cNvSpPr txBox="1"/>
          <p:nvPr>
            <p:ph idx="10" type="dt"/>
          </p:nvPr>
        </p:nvSpPr>
        <p:spPr>
          <a:xfrm>
            <a:off x="7804702" y="4756525"/>
            <a:ext cx="843300" cy="184800"/>
          </a:xfrm>
          <a:prstGeom prst="rect">
            <a:avLst/>
          </a:prstGeom>
          <a:solidFill>
            <a:schemeClr val="accent1"/>
          </a:solidFill>
          <a:ln>
            <a:noFill/>
          </a:ln>
        </p:spPr>
        <p:txBody>
          <a:bodyPr anchorCtr="0" anchor="t" bIns="34275" lIns="68575" spcFirstLastPara="1" rIns="68575" wrap="square" tIns="34275">
            <a:spAutoFit/>
          </a:bodyPr>
          <a:lstStyle>
            <a:lvl1pPr lvl="0" marR="0" rtl="0" algn="r">
              <a:spcBef>
                <a:spcPts val="0"/>
              </a:spcBef>
              <a:spcAft>
                <a:spcPts val="0"/>
              </a:spcAft>
              <a:buSzPts val="1100"/>
              <a:buNone/>
              <a:defRPr b="1" i="0" sz="800" u="none" cap="none" strike="noStrike">
                <a:solidFill>
                  <a:schemeClr val="lt1"/>
                </a:solidFill>
                <a:latin typeface="IBM Plex Sans"/>
                <a:ea typeface="IBM Plex Sans"/>
                <a:cs typeface="IBM Plex Sans"/>
                <a:sym typeface="IBM Plex Sans"/>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head and Content">
  <p:cSld name="Title, Subhead and Content">
    <p:spTree>
      <p:nvGrpSpPr>
        <p:cNvPr id="69" name="Shape 69"/>
        <p:cNvGrpSpPr/>
        <p:nvPr/>
      </p:nvGrpSpPr>
      <p:grpSpPr>
        <a:xfrm>
          <a:off x="0" y="0"/>
          <a:ext cx="0" cy="0"/>
          <a:chOff x="0" y="0"/>
          <a:chExt cx="0" cy="0"/>
        </a:xfrm>
      </p:grpSpPr>
      <p:sp>
        <p:nvSpPr>
          <p:cNvPr id="70" name="Google Shape;70;p16"/>
          <p:cNvSpPr txBox="1"/>
          <p:nvPr>
            <p:ph type="title"/>
          </p:nvPr>
        </p:nvSpPr>
        <p:spPr>
          <a:xfrm>
            <a:off x="484769" y="273845"/>
            <a:ext cx="8031900" cy="5511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1" name="Google Shape;71;p16"/>
          <p:cNvSpPr txBox="1"/>
          <p:nvPr>
            <p:ph idx="1" type="body"/>
          </p:nvPr>
        </p:nvSpPr>
        <p:spPr>
          <a:xfrm>
            <a:off x="483578" y="1009112"/>
            <a:ext cx="8031900" cy="5511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SzPts val="1500"/>
              <a:buNone/>
              <a:defRPr b="0" i="0" sz="1500">
                <a:solidFill>
                  <a:schemeClr val="accent1"/>
                </a:solidFill>
                <a:latin typeface="IBM Plex Sans Light"/>
                <a:ea typeface="IBM Plex Sans Light"/>
                <a:cs typeface="IBM Plex Sans Light"/>
                <a:sym typeface="IBM Plex Sans Light"/>
              </a:defRPr>
            </a:lvl1pPr>
            <a:lvl2pPr indent="-228600" lvl="1" marL="914400" rtl="0" algn="l">
              <a:lnSpc>
                <a:spcPct val="90000"/>
              </a:lnSpc>
              <a:spcBef>
                <a:spcPts val="400"/>
              </a:spcBef>
              <a:spcAft>
                <a:spcPts val="0"/>
              </a:spcAft>
              <a:buSzPts val="1400"/>
              <a:buNone/>
              <a:defRPr b="0" i="0">
                <a:solidFill>
                  <a:schemeClr val="accent1"/>
                </a:solidFill>
                <a:latin typeface="IBM Plex Sans Light"/>
                <a:ea typeface="IBM Plex Sans Light"/>
                <a:cs typeface="IBM Plex Sans Light"/>
                <a:sym typeface="IBM Plex Sans Light"/>
              </a:defRPr>
            </a:lvl2pPr>
            <a:lvl3pPr indent="-228600" lvl="2" marL="1371600" rtl="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3pPr>
            <a:lvl4pPr indent="-228600" lvl="3" marL="1828800" rtl="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4pPr>
            <a:lvl5pPr indent="-228600" lvl="4" marL="2286000" rtl="0" algn="l">
              <a:lnSpc>
                <a:spcPct val="90000"/>
              </a:lnSpc>
              <a:spcBef>
                <a:spcPts val="400"/>
              </a:spcBef>
              <a:spcAft>
                <a:spcPts val="0"/>
              </a:spcAft>
              <a:buSzPts val="1100"/>
              <a:buNone/>
              <a:defRPr b="0" i="0">
                <a:solidFill>
                  <a:schemeClr val="accent1"/>
                </a:solidFill>
                <a:latin typeface="IBM Plex Sans Light"/>
                <a:ea typeface="IBM Plex Sans Light"/>
                <a:cs typeface="IBM Plex Sans Light"/>
                <a:sym typeface="IBM Plex Sans Light"/>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2" name="Google Shape;72;p16"/>
          <p:cNvSpPr txBox="1"/>
          <p:nvPr>
            <p:ph idx="2" type="body"/>
          </p:nvPr>
        </p:nvSpPr>
        <p:spPr>
          <a:xfrm>
            <a:off x="483578" y="1652156"/>
            <a:ext cx="8031900" cy="2909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SzPts val="1400"/>
              <a:buChar char="▪"/>
              <a:defRPr/>
            </a:lvl1pPr>
            <a:lvl2pPr indent="-317500" lvl="1" marL="914400" rtl="0" algn="l">
              <a:lnSpc>
                <a:spcPct val="90000"/>
              </a:lnSpc>
              <a:spcBef>
                <a:spcPts val="400"/>
              </a:spcBef>
              <a:spcAft>
                <a:spcPts val="0"/>
              </a:spcAft>
              <a:buSzPts val="1400"/>
              <a:buChar char="-"/>
              <a:defRPr/>
            </a:lvl2pPr>
            <a:lvl3pPr indent="-317500" lvl="2" marL="1371600" rtl="0" algn="l">
              <a:lnSpc>
                <a:spcPct val="90000"/>
              </a:lnSpc>
              <a:spcBef>
                <a:spcPts val="400"/>
              </a:spcBef>
              <a:spcAft>
                <a:spcPts val="0"/>
              </a:spcAft>
              <a:buSzPts val="14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3" name="Google Shape;73;p16"/>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head w/ No Bullets">
  <p:cSld name="Subhead w/ No Bullets">
    <p:spTree>
      <p:nvGrpSpPr>
        <p:cNvPr id="74" name="Shape 74"/>
        <p:cNvGrpSpPr/>
        <p:nvPr/>
      </p:nvGrpSpPr>
      <p:grpSpPr>
        <a:xfrm>
          <a:off x="0" y="0"/>
          <a:ext cx="0" cy="0"/>
          <a:chOff x="0" y="0"/>
          <a:chExt cx="0" cy="0"/>
        </a:xfrm>
      </p:grpSpPr>
      <p:sp>
        <p:nvSpPr>
          <p:cNvPr id="75" name="Google Shape;75;p17"/>
          <p:cNvSpPr txBox="1"/>
          <p:nvPr>
            <p:ph idx="1" type="body"/>
          </p:nvPr>
        </p:nvSpPr>
        <p:spPr>
          <a:xfrm>
            <a:off x="227013" y="1282015"/>
            <a:ext cx="8691600" cy="32883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0"/>
              </a:spcBef>
              <a:spcAft>
                <a:spcPts val="0"/>
              </a:spcAft>
              <a:buSzPts val="1200"/>
              <a:buFont typeface="Arial"/>
              <a:buNone/>
              <a:defRPr b="0" i="0" sz="1200">
                <a:latin typeface="Arial"/>
                <a:ea typeface="Arial"/>
                <a:cs typeface="Arial"/>
                <a:sym typeface="Arial"/>
              </a:defRPr>
            </a:lvl1pPr>
            <a:lvl2pPr indent="-228600" lvl="1" marL="914400" rtl="0" algn="l">
              <a:lnSpc>
                <a:spcPct val="90000"/>
              </a:lnSpc>
              <a:spcBef>
                <a:spcPts val="900"/>
              </a:spcBef>
              <a:spcAft>
                <a:spcPts val="0"/>
              </a:spcAft>
              <a:buSzPts val="1200"/>
              <a:buFont typeface="Arial"/>
              <a:buNone/>
              <a:defRPr b="0" i="0" sz="1200">
                <a:latin typeface="Arial"/>
                <a:ea typeface="Arial"/>
                <a:cs typeface="Arial"/>
                <a:sym typeface="Arial"/>
              </a:defRPr>
            </a:lvl2pPr>
            <a:lvl3pPr indent="-228600" lvl="2" marL="1371600" rtl="0" algn="l">
              <a:lnSpc>
                <a:spcPct val="90000"/>
              </a:lnSpc>
              <a:spcBef>
                <a:spcPts val="900"/>
              </a:spcBef>
              <a:spcAft>
                <a:spcPts val="0"/>
              </a:spcAft>
              <a:buSzPts val="1100"/>
              <a:buFont typeface="Arial"/>
              <a:buNone/>
              <a:defRPr b="0" i="0" sz="1100">
                <a:latin typeface="Arial"/>
                <a:ea typeface="Arial"/>
                <a:cs typeface="Arial"/>
                <a:sym typeface="Arial"/>
              </a:defRPr>
            </a:lvl3pPr>
            <a:lvl4pPr indent="-228600" lvl="3" marL="1828800" rtl="0" algn="l">
              <a:lnSpc>
                <a:spcPct val="90000"/>
              </a:lnSpc>
              <a:spcBef>
                <a:spcPts val="900"/>
              </a:spcBef>
              <a:spcAft>
                <a:spcPts val="0"/>
              </a:spcAft>
              <a:buSzPts val="900"/>
              <a:buFont typeface="Arial"/>
              <a:buNone/>
              <a:defRPr b="0" i="0" sz="900">
                <a:latin typeface="Arial"/>
                <a:ea typeface="Arial"/>
                <a:cs typeface="Arial"/>
                <a:sym typeface="Arial"/>
              </a:defRPr>
            </a:lvl4pPr>
            <a:lvl5pPr indent="-228600" lvl="4" marL="2286000" rtl="0" algn="l">
              <a:lnSpc>
                <a:spcPct val="90000"/>
              </a:lnSpc>
              <a:spcBef>
                <a:spcPts val="900"/>
              </a:spcBef>
              <a:spcAft>
                <a:spcPts val="0"/>
              </a:spcAft>
              <a:buSzPts val="800"/>
              <a:buFont typeface="Arial"/>
              <a:buNone/>
              <a:defRPr b="0" i="0" sz="800">
                <a:latin typeface="Arial"/>
                <a:ea typeface="Arial"/>
                <a:cs typeface="Arial"/>
                <a:sym typeface="Arial"/>
              </a:defRPr>
            </a:lvl5pPr>
            <a:lvl6pPr indent="-317500" lvl="5" marL="2743200" rtl="0" algn="l">
              <a:lnSpc>
                <a:spcPct val="90000"/>
              </a:lnSpc>
              <a:spcBef>
                <a:spcPts val="9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6" name="Google Shape;76;p17"/>
          <p:cNvSpPr txBox="1"/>
          <p:nvPr>
            <p:ph type="title"/>
          </p:nvPr>
        </p:nvSpPr>
        <p:spPr>
          <a:xfrm>
            <a:off x="227013" y="313766"/>
            <a:ext cx="7303200" cy="4020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chemeClr val="dk1"/>
              </a:buClr>
              <a:buSzPts val="2300"/>
              <a:buFont typeface="Arial"/>
              <a:buNone/>
              <a:defRPr b="1" i="0" sz="2300">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7" name="Google Shape;77;p17"/>
          <p:cNvSpPr txBox="1"/>
          <p:nvPr>
            <p:ph idx="12" type="sldNum"/>
          </p:nvPr>
        </p:nvSpPr>
        <p:spPr>
          <a:xfrm>
            <a:off x="8517481" y="4836758"/>
            <a:ext cx="4767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78" name="Google Shape;78;p17"/>
          <p:cNvSpPr txBox="1"/>
          <p:nvPr>
            <p:ph idx="2" type="body"/>
          </p:nvPr>
        </p:nvSpPr>
        <p:spPr>
          <a:xfrm>
            <a:off x="227013" y="754577"/>
            <a:ext cx="8691600" cy="3060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0"/>
              </a:spcBef>
              <a:spcAft>
                <a:spcPts val="0"/>
              </a:spcAft>
              <a:buSzPts val="1400"/>
              <a:buNone/>
              <a:defRPr b="0" i="0" sz="1400">
                <a:latin typeface="Arial"/>
                <a:ea typeface="Arial"/>
                <a:cs typeface="Arial"/>
                <a:sym typeface="Arial"/>
              </a:defRPr>
            </a:lvl1pPr>
            <a:lvl2pPr indent="-317500" lvl="1" marL="914400" rtl="0" algn="l">
              <a:lnSpc>
                <a:spcPct val="90000"/>
              </a:lnSpc>
              <a:spcBef>
                <a:spcPts val="400"/>
              </a:spcBef>
              <a:spcAft>
                <a:spcPts val="0"/>
              </a:spcAft>
              <a:buSzPts val="1400"/>
              <a:buChar char="-"/>
              <a:defRPr/>
            </a:lvl2pPr>
            <a:lvl3pPr indent="-228600" lvl="2" marL="1371600" rtl="0" algn="l">
              <a:lnSpc>
                <a:spcPct val="90000"/>
              </a:lnSpc>
              <a:spcBef>
                <a:spcPts val="400"/>
              </a:spcBef>
              <a:spcAft>
                <a:spcPts val="0"/>
              </a:spcAft>
              <a:buSzPts val="2000"/>
              <a:buNone/>
              <a:defRPr sz="2000"/>
            </a:lvl3pPr>
            <a:lvl4pPr indent="-228600" lvl="3" marL="1828800" rtl="0" algn="l">
              <a:lnSpc>
                <a:spcPct val="90000"/>
              </a:lnSpc>
              <a:spcBef>
                <a:spcPts val="400"/>
              </a:spcBef>
              <a:spcAft>
                <a:spcPts val="0"/>
              </a:spcAft>
              <a:buSzPts val="2000"/>
              <a:buNone/>
              <a:defRPr sz="2000"/>
            </a:lvl4pPr>
            <a:lvl5pPr indent="-228600" lvl="4" marL="2286000" rtl="0" algn="l">
              <a:lnSpc>
                <a:spcPct val="90000"/>
              </a:lnSpc>
              <a:spcBef>
                <a:spcPts val="400"/>
              </a:spcBef>
              <a:spcAft>
                <a:spcPts val="0"/>
              </a:spcAft>
              <a:buSzPts val="2000"/>
              <a:buNone/>
              <a:defRPr sz="20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and Subhead">
  <p:cSld name="Three Content and Subhead">
    <p:spTree>
      <p:nvGrpSpPr>
        <p:cNvPr id="79" name="Shape 79"/>
        <p:cNvGrpSpPr/>
        <p:nvPr/>
      </p:nvGrpSpPr>
      <p:grpSpPr>
        <a:xfrm>
          <a:off x="0" y="0"/>
          <a:ext cx="0" cy="0"/>
          <a:chOff x="0" y="0"/>
          <a:chExt cx="0" cy="0"/>
        </a:xfrm>
      </p:grpSpPr>
      <p:sp>
        <p:nvSpPr>
          <p:cNvPr id="80" name="Google Shape;80;p18"/>
          <p:cNvSpPr txBox="1"/>
          <p:nvPr>
            <p:ph type="title"/>
          </p:nvPr>
        </p:nvSpPr>
        <p:spPr>
          <a:xfrm>
            <a:off x="484769" y="273845"/>
            <a:ext cx="8031900" cy="5511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1" name="Google Shape;81;p18"/>
          <p:cNvSpPr txBox="1"/>
          <p:nvPr>
            <p:ph idx="1" type="body"/>
          </p:nvPr>
        </p:nvSpPr>
        <p:spPr>
          <a:xfrm>
            <a:off x="483578" y="1009112"/>
            <a:ext cx="8031900" cy="5511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SzPts val="1500"/>
              <a:buNone/>
              <a:defRPr b="0" i="0" sz="1500">
                <a:solidFill>
                  <a:schemeClr val="accent1"/>
                </a:solidFill>
                <a:latin typeface="IBM Plex Sans Light"/>
                <a:ea typeface="IBM Plex Sans Light"/>
                <a:cs typeface="IBM Plex Sans Light"/>
                <a:sym typeface="IBM Plex Sans Light"/>
              </a:defRPr>
            </a:lvl1pPr>
            <a:lvl2pPr indent="-228600" lvl="1" marL="914400" rtl="0" algn="l">
              <a:lnSpc>
                <a:spcPct val="90000"/>
              </a:lnSpc>
              <a:spcBef>
                <a:spcPts val="400"/>
              </a:spcBef>
              <a:spcAft>
                <a:spcPts val="0"/>
              </a:spcAft>
              <a:buSzPts val="1400"/>
              <a:buNone/>
              <a:defRPr b="0" i="0">
                <a:solidFill>
                  <a:schemeClr val="accent1"/>
                </a:solidFill>
                <a:latin typeface="IBM Plex Sans Light"/>
                <a:ea typeface="IBM Plex Sans Light"/>
                <a:cs typeface="IBM Plex Sans Light"/>
                <a:sym typeface="IBM Plex Sans Light"/>
              </a:defRPr>
            </a:lvl2pPr>
            <a:lvl3pPr indent="-228600" lvl="2" marL="1371600" rtl="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3pPr>
            <a:lvl4pPr indent="-228600" lvl="3" marL="1828800" rtl="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4pPr>
            <a:lvl5pPr indent="-228600" lvl="4" marL="2286000" rtl="0" algn="l">
              <a:lnSpc>
                <a:spcPct val="90000"/>
              </a:lnSpc>
              <a:spcBef>
                <a:spcPts val="400"/>
              </a:spcBef>
              <a:spcAft>
                <a:spcPts val="0"/>
              </a:spcAft>
              <a:buSzPts val="1100"/>
              <a:buNone/>
              <a:defRPr b="0" i="0">
                <a:solidFill>
                  <a:schemeClr val="accent1"/>
                </a:solidFill>
                <a:latin typeface="IBM Plex Sans Light"/>
                <a:ea typeface="IBM Plex Sans Light"/>
                <a:cs typeface="IBM Plex Sans Light"/>
                <a:sym typeface="IBM Plex Sans Light"/>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2" name="Google Shape;82;p18"/>
          <p:cNvSpPr txBox="1"/>
          <p:nvPr>
            <p:ph idx="2" type="body"/>
          </p:nvPr>
        </p:nvSpPr>
        <p:spPr>
          <a:xfrm>
            <a:off x="483580" y="1744377"/>
            <a:ext cx="2472900" cy="2888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SzPts val="1400"/>
              <a:buChar char="▪"/>
              <a:defRPr/>
            </a:lvl1pPr>
            <a:lvl2pPr indent="-317500" lvl="1" marL="914400" rtl="0" algn="l">
              <a:lnSpc>
                <a:spcPct val="90000"/>
              </a:lnSpc>
              <a:spcBef>
                <a:spcPts val="400"/>
              </a:spcBef>
              <a:spcAft>
                <a:spcPts val="0"/>
              </a:spcAft>
              <a:buSzPts val="1400"/>
              <a:buChar char="-"/>
              <a:defRPr/>
            </a:lvl2pPr>
            <a:lvl3pPr indent="-317500" lvl="2" marL="1371600" rtl="0" algn="l">
              <a:lnSpc>
                <a:spcPct val="90000"/>
              </a:lnSpc>
              <a:spcBef>
                <a:spcPts val="400"/>
              </a:spcBef>
              <a:spcAft>
                <a:spcPts val="0"/>
              </a:spcAft>
              <a:buSzPts val="14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3" name="Google Shape;83;p18"/>
          <p:cNvSpPr txBox="1"/>
          <p:nvPr>
            <p:ph idx="3" type="body"/>
          </p:nvPr>
        </p:nvSpPr>
        <p:spPr>
          <a:xfrm>
            <a:off x="3263717" y="1744377"/>
            <a:ext cx="2472900" cy="2888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SzPts val="1400"/>
              <a:buChar char="▪"/>
              <a:defRPr/>
            </a:lvl1pPr>
            <a:lvl2pPr indent="-317500" lvl="1" marL="914400" rtl="0" algn="l">
              <a:lnSpc>
                <a:spcPct val="90000"/>
              </a:lnSpc>
              <a:spcBef>
                <a:spcPts val="400"/>
              </a:spcBef>
              <a:spcAft>
                <a:spcPts val="0"/>
              </a:spcAft>
              <a:buSzPts val="1400"/>
              <a:buChar char="-"/>
              <a:defRPr/>
            </a:lvl2pPr>
            <a:lvl3pPr indent="-317500" lvl="2" marL="1371600" rtl="0" algn="l">
              <a:lnSpc>
                <a:spcPct val="90000"/>
              </a:lnSpc>
              <a:spcBef>
                <a:spcPts val="400"/>
              </a:spcBef>
              <a:spcAft>
                <a:spcPts val="0"/>
              </a:spcAft>
              <a:buSzPts val="14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4" name="Google Shape;84;p18"/>
          <p:cNvSpPr txBox="1"/>
          <p:nvPr>
            <p:ph idx="4" type="body"/>
          </p:nvPr>
        </p:nvSpPr>
        <p:spPr>
          <a:xfrm>
            <a:off x="6043853" y="1744377"/>
            <a:ext cx="2472900" cy="2888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SzPts val="1400"/>
              <a:buChar char="▪"/>
              <a:defRPr/>
            </a:lvl1pPr>
            <a:lvl2pPr indent="-317500" lvl="1" marL="914400" rtl="0" algn="l">
              <a:lnSpc>
                <a:spcPct val="90000"/>
              </a:lnSpc>
              <a:spcBef>
                <a:spcPts val="400"/>
              </a:spcBef>
              <a:spcAft>
                <a:spcPts val="0"/>
              </a:spcAft>
              <a:buSzPts val="1400"/>
              <a:buChar char="-"/>
              <a:defRPr/>
            </a:lvl2pPr>
            <a:lvl3pPr indent="-317500" lvl="2" marL="1371600" rtl="0" algn="l">
              <a:lnSpc>
                <a:spcPct val="90000"/>
              </a:lnSpc>
              <a:spcBef>
                <a:spcPts val="400"/>
              </a:spcBef>
              <a:spcAft>
                <a:spcPts val="0"/>
              </a:spcAft>
              <a:buSzPts val="14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5" name="Google Shape;85;p18"/>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Custom Image">
  <p:cSld name="Title Slide - Custom Image">
    <p:spTree>
      <p:nvGrpSpPr>
        <p:cNvPr id="86" name="Shape 86"/>
        <p:cNvGrpSpPr/>
        <p:nvPr/>
      </p:nvGrpSpPr>
      <p:grpSpPr>
        <a:xfrm>
          <a:off x="0" y="0"/>
          <a:ext cx="0" cy="0"/>
          <a:chOff x="0" y="0"/>
          <a:chExt cx="0" cy="0"/>
        </a:xfrm>
      </p:grpSpPr>
      <p:pic>
        <p:nvPicPr>
          <p:cNvPr id="87" name="Google Shape;87;p19"/>
          <p:cNvPicPr preferRelativeResize="0"/>
          <p:nvPr/>
        </p:nvPicPr>
        <p:blipFill rotWithShape="1">
          <a:blip r:embed="rId2">
            <a:alphaModFix/>
          </a:blip>
          <a:srcRect b="0" l="0" r="0" t="0"/>
          <a:stretch/>
        </p:blipFill>
        <p:spPr>
          <a:xfrm>
            <a:off x="0" y="0"/>
            <a:ext cx="6380795" cy="5143500"/>
          </a:xfrm>
          <a:prstGeom prst="rect">
            <a:avLst/>
          </a:prstGeom>
          <a:noFill/>
          <a:ln>
            <a:noFill/>
          </a:ln>
        </p:spPr>
      </p:pic>
      <p:pic>
        <p:nvPicPr>
          <p:cNvPr descr="A picture containing shape&#10;&#10;Description automatically generated" id="88" name="Google Shape;88;p19"/>
          <p:cNvPicPr preferRelativeResize="0"/>
          <p:nvPr/>
        </p:nvPicPr>
        <p:blipFill rotWithShape="1">
          <a:blip r:embed="rId3">
            <a:alphaModFix/>
          </a:blip>
          <a:srcRect b="0" l="0" r="0" t="0"/>
          <a:stretch/>
        </p:blipFill>
        <p:spPr>
          <a:xfrm>
            <a:off x="223837" y="0"/>
            <a:ext cx="8920160" cy="5143500"/>
          </a:xfrm>
          <a:prstGeom prst="rect">
            <a:avLst/>
          </a:prstGeom>
          <a:noFill/>
          <a:ln>
            <a:noFill/>
          </a:ln>
        </p:spPr>
      </p:pic>
      <p:sp>
        <p:nvSpPr>
          <p:cNvPr id="89" name="Google Shape;89;p19"/>
          <p:cNvSpPr txBox="1"/>
          <p:nvPr>
            <p:ph type="ctrTitle"/>
          </p:nvPr>
        </p:nvSpPr>
        <p:spPr>
          <a:xfrm>
            <a:off x="4743452" y="1878691"/>
            <a:ext cx="3904500" cy="1546200"/>
          </a:xfrm>
          <a:prstGeom prst="rect">
            <a:avLst/>
          </a:prstGeom>
          <a:noFill/>
          <a:ln>
            <a:noFill/>
          </a:ln>
        </p:spPr>
        <p:txBody>
          <a:bodyPr anchorCtr="0" anchor="b" bIns="34275" lIns="68575" spcFirstLastPara="1" rIns="68575" wrap="square" tIns="34275">
            <a:normAutofit/>
          </a:bodyPr>
          <a:lstStyle>
            <a:lvl1pPr lvl="0" rtl="0" algn="r">
              <a:lnSpc>
                <a:spcPct val="90000"/>
              </a:lnSpc>
              <a:spcBef>
                <a:spcPts val="0"/>
              </a:spcBef>
              <a:spcAft>
                <a:spcPts val="0"/>
              </a:spcAft>
              <a:buClr>
                <a:schemeClr val="lt1"/>
              </a:buClr>
              <a:buSzPts val="4100"/>
              <a:buFont typeface="Saira Condensed Light"/>
              <a:buNone/>
              <a:defRPr b="0" i="0" sz="4100">
                <a:solidFill>
                  <a:schemeClr val="lt1"/>
                </a:solidFill>
                <a:latin typeface="Saira Condensed Light"/>
                <a:ea typeface="Saira Condensed Light"/>
                <a:cs typeface="Saira Condensed Light"/>
                <a:sym typeface="Saira Condensed Light"/>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0" name="Google Shape;90;p19"/>
          <p:cNvSpPr txBox="1"/>
          <p:nvPr>
            <p:ph idx="1" type="subTitle"/>
          </p:nvPr>
        </p:nvSpPr>
        <p:spPr>
          <a:xfrm>
            <a:off x="4962526" y="3443527"/>
            <a:ext cx="3685500" cy="700800"/>
          </a:xfrm>
          <a:prstGeom prst="rect">
            <a:avLst/>
          </a:prstGeom>
          <a:noFill/>
          <a:ln>
            <a:noFill/>
          </a:ln>
        </p:spPr>
        <p:txBody>
          <a:bodyPr anchorCtr="0" anchor="t" bIns="34275" lIns="68575" spcFirstLastPara="1" rIns="68575" wrap="square" tIns="34275">
            <a:normAutofit/>
          </a:bodyPr>
          <a:lstStyle>
            <a:lvl1pPr lvl="0" rtl="0" algn="r">
              <a:lnSpc>
                <a:spcPct val="90000"/>
              </a:lnSpc>
              <a:spcBef>
                <a:spcPts val="800"/>
              </a:spcBef>
              <a:spcAft>
                <a:spcPts val="0"/>
              </a:spcAft>
              <a:buSzPts val="1500"/>
              <a:buNone/>
              <a:defRPr b="0" i="0" sz="1500">
                <a:solidFill>
                  <a:schemeClr val="lt1"/>
                </a:solidFill>
                <a:latin typeface="IBM Plex Sans"/>
                <a:ea typeface="IBM Plex Sans"/>
                <a:cs typeface="IBM Plex Sans"/>
                <a:sym typeface="IBM Plex Sans"/>
              </a:defRPr>
            </a:lvl1pPr>
            <a:lvl2pPr lvl="1" rtl="0" algn="ctr">
              <a:lnSpc>
                <a:spcPct val="90000"/>
              </a:lnSpc>
              <a:spcBef>
                <a:spcPts val="400"/>
              </a:spcBef>
              <a:spcAft>
                <a:spcPts val="0"/>
              </a:spcAft>
              <a:buSzPts val="1500"/>
              <a:buNone/>
              <a:defRPr sz="1500"/>
            </a:lvl2pPr>
            <a:lvl3pPr lvl="2" rtl="0" algn="ctr">
              <a:lnSpc>
                <a:spcPct val="90000"/>
              </a:lnSpc>
              <a:spcBef>
                <a:spcPts val="400"/>
              </a:spcBef>
              <a:spcAft>
                <a:spcPts val="0"/>
              </a:spcAft>
              <a:buSzPts val="1400"/>
              <a:buNone/>
              <a:defRPr sz="1400"/>
            </a:lvl3pPr>
            <a:lvl4pPr lvl="3" rtl="0" algn="ctr">
              <a:lnSpc>
                <a:spcPct val="90000"/>
              </a:lnSpc>
              <a:spcBef>
                <a:spcPts val="400"/>
              </a:spcBef>
              <a:spcAft>
                <a:spcPts val="0"/>
              </a:spcAft>
              <a:buSzPts val="1200"/>
              <a:buNone/>
              <a:defRPr sz="1200"/>
            </a:lvl4pPr>
            <a:lvl5pPr lvl="4" rtl="0" algn="ctr">
              <a:lnSpc>
                <a:spcPct val="90000"/>
              </a:lnSpc>
              <a:spcBef>
                <a:spcPts val="400"/>
              </a:spcBef>
              <a:spcAft>
                <a:spcPts val="0"/>
              </a:spcAft>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91" name="Google Shape;91;p19"/>
          <p:cNvSpPr txBox="1"/>
          <p:nvPr>
            <p:ph idx="10" type="dt"/>
          </p:nvPr>
        </p:nvSpPr>
        <p:spPr>
          <a:xfrm>
            <a:off x="7834520" y="4771639"/>
            <a:ext cx="813300" cy="184800"/>
          </a:xfrm>
          <a:prstGeom prst="rect">
            <a:avLst/>
          </a:prstGeom>
          <a:solidFill>
            <a:schemeClr val="accent1"/>
          </a:solidFill>
          <a:ln>
            <a:noFill/>
          </a:ln>
        </p:spPr>
        <p:txBody>
          <a:bodyPr anchorCtr="0" anchor="t" bIns="34275" lIns="68575" spcFirstLastPara="1" rIns="68575" wrap="square" tIns="34275">
            <a:spAutoFit/>
          </a:bodyPr>
          <a:lstStyle>
            <a:lvl1pPr lvl="0" marR="0" rtl="0" algn="r">
              <a:spcBef>
                <a:spcPts val="0"/>
              </a:spcBef>
              <a:spcAft>
                <a:spcPts val="0"/>
              </a:spcAft>
              <a:buSzPts val="1100"/>
              <a:buNone/>
              <a:defRPr b="1" i="0" sz="800">
                <a:solidFill>
                  <a:schemeClr val="lt1"/>
                </a:solidFill>
                <a:latin typeface="IBM Plex Sans"/>
                <a:ea typeface="IBM Plex Sans"/>
                <a:cs typeface="IBM Plex Sans"/>
                <a:sym typeface="IBM Plex Sans"/>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2" name="Google Shape;92;p19"/>
          <p:cNvSpPr txBox="1"/>
          <p:nvPr>
            <p:ph idx="2" type="body"/>
          </p:nvPr>
        </p:nvSpPr>
        <p:spPr>
          <a:xfrm>
            <a:off x="5095876" y="4267564"/>
            <a:ext cx="3552000" cy="316800"/>
          </a:xfrm>
          <a:prstGeom prst="rect">
            <a:avLst/>
          </a:prstGeom>
          <a:noFill/>
          <a:ln>
            <a:noFill/>
          </a:ln>
        </p:spPr>
        <p:txBody>
          <a:bodyPr anchorCtr="0" anchor="t" bIns="34275" lIns="68575" spcFirstLastPara="1" rIns="68575" wrap="square" tIns="34275">
            <a:normAutofit/>
          </a:bodyPr>
          <a:lstStyle>
            <a:lvl1pPr indent="-228600" lvl="0" marL="457200" rtl="0" algn="r">
              <a:lnSpc>
                <a:spcPct val="90000"/>
              </a:lnSpc>
              <a:spcBef>
                <a:spcPts val="800"/>
              </a:spcBef>
              <a:spcAft>
                <a:spcPts val="0"/>
              </a:spcAft>
              <a:buSzPts val="1400"/>
              <a:buNone/>
              <a:defRPr b="1" i="0" sz="1400">
                <a:solidFill>
                  <a:schemeClr val="lt1"/>
                </a:solidFill>
                <a:latin typeface="IBM Plex Sans SemiBold"/>
                <a:ea typeface="IBM Plex Sans SemiBold"/>
                <a:cs typeface="IBM Plex Sans SemiBold"/>
                <a:sym typeface="IBM Plex Sans SemiBold"/>
              </a:defRPr>
            </a:lvl1pPr>
            <a:lvl2pPr indent="-228600" lvl="1" marL="914400" rtl="0" algn="r">
              <a:lnSpc>
                <a:spcPct val="90000"/>
              </a:lnSpc>
              <a:spcBef>
                <a:spcPts val="400"/>
              </a:spcBef>
              <a:spcAft>
                <a:spcPts val="0"/>
              </a:spcAft>
              <a:buSzPts val="1400"/>
              <a:buNone/>
              <a:defRPr/>
            </a:lvl2pPr>
            <a:lvl3pPr indent="-228600" lvl="2" marL="1371600" rtl="0" algn="r">
              <a:lnSpc>
                <a:spcPct val="90000"/>
              </a:lnSpc>
              <a:spcBef>
                <a:spcPts val="400"/>
              </a:spcBef>
              <a:spcAft>
                <a:spcPts val="0"/>
              </a:spcAft>
              <a:buSzPts val="1200"/>
              <a:buNone/>
              <a:defRPr/>
            </a:lvl3pPr>
            <a:lvl4pPr indent="-228600" lvl="3" marL="1828800" rtl="0" algn="r">
              <a:lnSpc>
                <a:spcPct val="90000"/>
              </a:lnSpc>
              <a:spcBef>
                <a:spcPts val="400"/>
              </a:spcBef>
              <a:spcAft>
                <a:spcPts val="0"/>
              </a:spcAft>
              <a:buSzPts val="1200"/>
              <a:buNone/>
              <a:defRPr/>
            </a:lvl4pPr>
            <a:lvl5pPr indent="-228600" lvl="4" marL="2286000" rtl="0" algn="r">
              <a:lnSpc>
                <a:spcPct val="90000"/>
              </a:lnSpc>
              <a:spcBef>
                <a:spcPts val="400"/>
              </a:spcBef>
              <a:spcAft>
                <a:spcPts val="0"/>
              </a:spcAft>
              <a:buSzPts val="1100"/>
              <a:buNone/>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93" name="Shape 93"/>
        <p:cNvGrpSpPr/>
        <p:nvPr/>
      </p:nvGrpSpPr>
      <p:grpSpPr>
        <a:xfrm>
          <a:off x="0" y="0"/>
          <a:ext cx="0" cy="0"/>
          <a:chOff x="0" y="0"/>
          <a:chExt cx="0" cy="0"/>
        </a:xfrm>
      </p:grpSpPr>
      <p:pic>
        <p:nvPicPr>
          <p:cNvPr descr="Background pattern&#10;&#10;Description automatically generated" id="94" name="Google Shape;94;p20"/>
          <p:cNvPicPr preferRelativeResize="0"/>
          <p:nvPr/>
        </p:nvPicPr>
        <p:blipFill rotWithShape="1">
          <a:blip r:embed="rId2">
            <a:alphaModFix/>
          </a:blip>
          <a:srcRect b="0" l="0" r="0" t="0"/>
          <a:stretch/>
        </p:blipFill>
        <p:spPr>
          <a:xfrm>
            <a:off x="0" y="0"/>
            <a:ext cx="9144001" cy="5143500"/>
          </a:xfrm>
          <a:prstGeom prst="rect">
            <a:avLst/>
          </a:prstGeom>
          <a:noFill/>
          <a:ln>
            <a:noFill/>
          </a:ln>
        </p:spPr>
      </p:pic>
      <p:sp>
        <p:nvSpPr>
          <p:cNvPr id="95" name="Google Shape;95;p20"/>
          <p:cNvSpPr txBox="1"/>
          <p:nvPr>
            <p:ph type="ctrTitle"/>
          </p:nvPr>
        </p:nvSpPr>
        <p:spPr>
          <a:xfrm>
            <a:off x="3187411" y="1878691"/>
            <a:ext cx="5460600" cy="1546200"/>
          </a:xfrm>
          <a:prstGeom prst="rect">
            <a:avLst/>
          </a:prstGeom>
          <a:noFill/>
          <a:ln>
            <a:noFill/>
          </a:ln>
        </p:spPr>
        <p:txBody>
          <a:bodyPr anchorCtr="0" anchor="b" bIns="34275" lIns="68575" spcFirstLastPara="1" rIns="68575" wrap="square" tIns="34275">
            <a:normAutofit/>
          </a:bodyPr>
          <a:lstStyle>
            <a:lvl1pPr lvl="0" rtl="0" algn="r">
              <a:lnSpc>
                <a:spcPct val="90000"/>
              </a:lnSpc>
              <a:spcBef>
                <a:spcPts val="0"/>
              </a:spcBef>
              <a:spcAft>
                <a:spcPts val="0"/>
              </a:spcAft>
              <a:buClr>
                <a:schemeClr val="lt1"/>
              </a:buClr>
              <a:buSzPts val="4100"/>
              <a:buFont typeface="Saira Condensed Light"/>
              <a:buNone/>
              <a:defRPr b="0" i="0" sz="4100">
                <a:solidFill>
                  <a:schemeClr val="lt1"/>
                </a:solidFill>
                <a:latin typeface="Saira Condensed Light"/>
                <a:ea typeface="Saira Condensed Light"/>
                <a:cs typeface="Saira Condensed Light"/>
                <a:sym typeface="Saira Condensed Light"/>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6" name="Google Shape;96;p20"/>
          <p:cNvSpPr txBox="1"/>
          <p:nvPr>
            <p:ph idx="1" type="subTitle"/>
          </p:nvPr>
        </p:nvSpPr>
        <p:spPr>
          <a:xfrm>
            <a:off x="3366655" y="3443527"/>
            <a:ext cx="5281200" cy="700800"/>
          </a:xfrm>
          <a:prstGeom prst="rect">
            <a:avLst/>
          </a:prstGeom>
          <a:noFill/>
          <a:ln>
            <a:noFill/>
          </a:ln>
        </p:spPr>
        <p:txBody>
          <a:bodyPr anchorCtr="0" anchor="t" bIns="34275" lIns="68575" spcFirstLastPara="1" rIns="68575" wrap="square" tIns="34275">
            <a:normAutofit/>
          </a:bodyPr>
          <a:lstStyle>
            <a:lvl1pPr lvl="0" rtl="0" algn="r">
              <a:lnSpc>
                <a:spcPct val="90000"/>
              </a:lnSpc>
              <a:spcBef>
                <a:spcPts val="800"/>
              </a:spcBef>
              <a:spcAft>
                <a:spcPts val="0"/>
              </a:spcAft>
              <a:buSzPts val="1500"/>
              <a:buNone/>
              <a:defRPr b="0" i="0" sz="1500">
                <a:solidFill>
                  <a:schemeClr val="lt1"/>
                </a:solidFill>
                <a:latin typeface="IBM Plex Sans"/>
                <a:ea typeface="IBM Plex Sans"/>
                <a:cs typeface="IBM Plex Sans"/>
                <a:sym typeface="IBM Plex Sans"/>
              </a:defRPr>
            </a:lvl1pPr>
            <a:lvl2pPr lvl="1" rtl="0" algn="ctr">
              <a:lnSpc>
                <a:spcPct val="90000"/>
              </a:lnSpc>
              <a:spcBef>
                <a:spcPts val="400"/>
              </a:spcBef>
              <a:spcAft>
                <a:spcPts val="0"/>
              </a:spcAft>
              <a:buSzPts val="1500"/>
              <a:buNone/>
              <a:defRPr sz="1500"/>
            </a:lvl2pPr>
            <a:lvl3pPr lvl="2" rtl="0" algn="ctr">
              <a:lnSpc>
                <a:spcPct val="90000"/>
              </a:lnSpc>
              <a:spcBef>
                <a:spcPts val="400"/>
              </a:spcBef>
              <a:spcAft>
                <a:spcPts val="0"/>
              </a:spcAft>
              <a:buSzPts val="1400"/>
              <a:buNone/>
              <a:defRPr sz="1400"/>
            </a:lvl3pPr>
            <a:lvl4pPr lvl="3" rtl="0" algn="ctr">
              <a:lnSpc>
                <a:spcPct val="90000"/>
              </a:lnSpc>
              <a:spcBef>
                <a:spcPts val="400"/>
              </a:spcBef>
              <a:spcAft>
                <a:spcPts val="0"/>
              </a:spcAft>
              <a:buSzPts val="1200"/>
              <a:buNone/>
              <a:defRPr sz="1200"/>
            </a:lvl4pPr>
            <a:lvl5pPr lvl="4" rtl="0" algn="ctr">
              <a:lnSpc>
                <a:spcPct val="90000"/>
              </a:lnSpc>
              <a:spcBef>
                <a:spcPts val="400"/>
              </a:spcBef>
              <a:spcAft>
                <a:spcPts val="0"/>
              </a:spcAft>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97" name="Google Shape;97;p20"/>
          <p:cNvSpPr txBox="1"/>
          <p:nvPr>
            <p:ph idx="2" type="body"/>
          </p:nvPr>
        </p:nvSpPr>
        <p:spPr>
          <a:xfrm>
            <a:off x="3506932" y="4267564"/>
            <a:ext cx="5141100" cy="316800"/>
          </a:xfrm>
          <a:prstGeom prst="rect">
            <a:avLst/>
          </a:prstGeom>
          <a:noFill/>
          <a:ln>
            <a:noFill/>
          </a:ln>
        </p:spPr>
        <p:txBody>
          <a:bodyPr anchorCtr="0" anchor="t" bIns="34275" lIns="68575" spcFirstLastPara="1" rIns="68575" wrap="square" tIns="34275">
            <a:normAutofit/>
          </a:bodyPr>
          <a:lstStyle>
            <a:lvl1pPr indent="-228600" lvl="0" marL="457200" rtl="0" algn="r">
              <a:lnSpc>
                <a:spcPct val="90000"/>
              </a:lnSpc>
              <a:spcBef>
                <a:spcPts val="800"/>
              </a:spcBef>
              <a:spcAft>
                <a:spcPts val="0"/>
              </a:spcAft>
              <a:buSzPts val="1400"/>
              <a:buNone/>
              <a:defRPr b="1" i="0" sz="1400">
                <a:solidFill>
                  <a:schemeClr val="lt1"/>
                </a:solidFill>
                <a:latin typeface="IBM Plex Sans SemiBold"/>
                <a:ea typeface="IBM Plex Sans SemiBold"/>
                <a:cs typeface="IBM Plex Sans SemiBold"/>
                <a:sym typeface="IBM Plex Sans SemiBold"/>
              </a:defRPr>
            </a:lvl1pPr>
            <a:lvl2pPr indent="-228600" lvl="1" marL="914400" rtl="0" algn="r">
              <a:lnSpc>
                <a:spcPct val="90000"/>
              </a:lnSpc>
              <a:spcBef>
                <a:spcPts val="400"/>
              </a:spcBef>
              <a:spcAft>
                <a:spcPts val="0"/>
              </a:spcAft>
              <a:buSzPts val="1400"/>
              <a:buNone/>
              <a:defRPr/>
            </a:lvl2pPr>
            <a:lvl3pPr indent="-228600" lvl="2" marL="1371600" rtl="0" algn="r">
              <a:lnSpc>
                <a:spcPct val="90000"/>
              </a:lnSpc>
              <a:spcBef>
                <a:spcPts val="400"/>
              </a:spcBef>
              <a:spcAft>
                <a:spcPts val="0"/>
              </a:spcAft>
              <a:buSzPts val="1200"/>
              <a:buNone/>
              <a:defRPr/>
            </a:lvl3pPr>
            <a:lvl4pPr indent="-228600" lvl="3" marL="1828800" rtl="0" algn="r">
              <a:lnSpc>
                <a:spcPct val="90000"/>
              </a:lnSpc>
              <a:spcBef>
                <a:spcPts val="400"/>
              </a:spcBef>
              <a:spcAft>
                <a:spcPts val="0"/>
              </a:spcAft>
              <a:buSzPts val="1200"/>
              <a:buNone/>
              <a:defRPr/>
            </a:lvl4pPr>
            <a:lvl5pPr indent="-228600" lvl="4" marL="2286000" rtl="0" algn="r">
              <a:lnSpc>
                <a:spcPct val="90000"/>
              </a:lnSpc>
              <a:spcBef>
                <a:spcPts val="400"/>
              </a:spcBef>
              <a:spcAft>
                <a:spcPts val="0"/>
              </a:spcAft>
              <a:buSzPts val="1100"/>
              <a:buNone/>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8" name="Google Shape;98;p20"/>
          <p:cNvSpPr txBox="1"/>
          <p:nvPr>
            <p:ph idx="10" type="dt"/>
          </p:nvPr>
        </p:nvSpPr>
        <p:spPr>
          <a:xfrm>
            <a:off x="7812157" y="4756525"/>
            <a:ext cx="835800" cy="184800"/>
          </a:xfrm>
          <a:prstGeom prst="rect">
            <a:avLst/>
          </a:prstGeom>
          <a:solidFill>
            <a:schemeClr val="accent1"/>
          </a:solidFill>
          <a:ln>
            <a:noFill/>
          </a:ln>
        </p:spPr>
        <p:txBody>
          <a:bodyPr anchorCtr="0" anchor="t" bIns="34275" lIns="68575" spcFirstLastPara="1" rIns="68575" wrap="square" tIns="34275">
            <a:spAutoFit/>
          </a:bodyPr>
          <a:lstStyle>
            <a:lvl1pPr lvl="0" marR="0" rtl="0" algn="r">
              <a:spcBef>
                <a:spcPts val="0"/>
              </a:spcBef>
              <a:spcAft>
                <a:spcPts val="0"/>
              </a:spcAft>
              <a:buSzPts val="1100"/>
              <a:buNone/>
              <a:defRPr b="1" i="0" sz="800">
                <a:solidFill>
                  <a:schemeClr val="lt1"/>
                </a:solidFill>
                <a:latin typeface="IBM Plex Sans"/>
                <a:ea typeface="IBM Plex Sans"/>
                <a:cs typeface="IBM Plex Sans"/>
                <a:sym typeface="IBM Plex Sans"/>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99" name="Shape 99"/>
        <p:cNvGrpSpPr/>
        <p:nvPr/>
      </p:nvGrpSpPr>
      <p:grpSpPr>
        <a:xfrm>
          <a:off x="0" y="0"/>
          <a:ext cx="0" cy="0"/>
          <a:chOff x="0" y="0"/>
          <a:chExt cx="0" cy="0"/>
        </a:xfrm>
      </p:grpSpPr>
      <p:pic>
        <p:nvPicPr>
          <p:cNvPr id="100" name="Google Shape;100;p21"/>
          <p:cNvPicPr preferRelativeResize="0"/>
          <p:nvPr/>
        </p:nvPicPr>
        <p:blipFill rotWithShape="1">
          <a:blip r:embed="rId2">
            <a:alphaModFix/>
          </a:blip>
          <a:srcRect b="0" l="0" r="-7100" t="0"/>
          <a:stretch/>
        </p:blipFill>
        <p:spPr>
          <a:xfrm>
            <a:off x="0" y="0"/>
            <a:ext cx="5648827" cy="5143500"/>
          </a:xfrm>
          <a:prstGeom prst="rect">
            <a:avLst/>
          </a:prstGeom>
          <a:noFill/>
          <a:ln>
            <a:noFill/>
          </a:ln>
        </p:spPr>
      </p:pic>
      <p:pic>
        <p:nvPicPr>
          <p:cNvPr descr="A picture containing shape&#10;&#10;Description automatically generated" id="101" name="Google Shape;101;p21"/>
          <p:cNvPicPr preferRelativeResize="0"/>
          <p:nvPr/>
        </p:nvPicPr>
        <p:blipFill rotWithShape="1">
          <a:blip r:embed="rId3">
            <a:alphaModFix/>
          </a:blip>
          <a:srcRect b="0" l="0" r="0" t="0"/>
          <a:stretch/>
        </p:blipFill>
        <p:spPr>
          <a:xfrm>
            <a:off x="223838" y="0"/>
            <a:ext cx="8920160" cy="5143500"/>
          </a:xfrm>
          <a:prstGeom prst="rect">
            <a:avLst/>
          </a:prstGeom>
          <a:noFill/>
          <a:ln>
            <a:noFill/>
          </a:ln>
        </p:spPr>
      </p:pic>
      <p:sp>
        <p:nvSpPr>
          <p:cNvPr id="102" name="Google Shape;102;p21"/>
          <p:cNvSpPr txBox="1"/>
          <p:nvPr>
            <p:ph type="ctrTitle"/>
          </p:nvPr>
        </p:nvSpPr>
        <p:spPr>
          <a:xfrm>
            <a:off x="4743452" y="1878691"/>
            <a:ext cx="3904500" cy="1546200"/>
          </a:xfrm>
          <a:prstGeom prst="rect">
            <a:avLst/>
          </a:prstGeom>
          <a:noFill/>
          <a:ln>
            <a:noFill/>
          </a:ln>
        </p:spPr>
        <p:txBody>
          <a:bodyPr anchorCtr="0" anchor="b" bIns="34275" lIns="68575" spcFirstLastPara="1" rIns="68575" wrap="square" tIns="34275">
            <a:normAutofit/>
          </a:bodyPr>
          <a:lstStyle>
            <a:lvl1pPr lvl="0" rtl="0" algn="r">
              <a:lnSpc>
                <a:spcPct val="90000"/>
              </a:lnSpc>
              <a:spcBef>
                <a:spcPts val="0"/>
              </a:spcBef>
              <a:spcAft>
                <a:spcPts val="0"/>
              </a:spcAft>
              <a:buClr>
                <a:schemeClr val="lt1"/>
              </a:buClr>
              <a:buSzPts val="4100"/>
              <a:buFont typeface="Saira Condensed Light"/>
              <a:buNone/>
              <a:defRPr b="0" i="0" sz="4100">
                <a:solidFill>
                  <a:schemeClr val="lt1"/>
                </a:solidFill>
                <a:latin typeface="Saira Condensed Light"/>
                <a:ea typeface="Saira Condensed Light"/>
                <a:cs typeface="Saira Condensed Light"/>
                <a:sym typeface="Saira Condensed Light"/>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3" name="Google Shape;103;p21"/>
          <p:cNvSpPr txBox="1"/>
          <p:nvPr>
            <p:ph idx="1" type="subTitle"/>
          </p:nvPr>
        </p:nvSpPr>
        <p:spPr>
          <a:xfrm>
            <a:off x="4962526" y="3443527"/>
            <a:ext cx="3685500" cy="700800"/>
          </a:xfrm>
          <a:prstGeom prst="rect">
            <a:avLst/>
          </a:prstGeom>
          <a:noFill/>
          <a:ln>
            <a:noFill/>
          </a:ln>
        </p:spPr>
        <p:txBody>
          <a:bodyPr anchorCtr="0" anchor="t" bIns="34275" lIns="68575" spcFirstLastPara="1" rIns="68575" wrap="square" tIns="34275">
            <a:normAutofit/>
          </a:bodyPr>
          <a:lstStyle>
            <a:lvl1pPr lvl="0" rtl="0" algn="r">
              <a:lnSpc>
                <a:spcPct val="90000"/>
              </a:lnSpc>
              <a:spcBef>
                <a:spcPts val="800"/>
              </a:spcBef>
              <a:spcAft>
                <a:spcPts val="0"/>
              </a:spcAft>
              <a:buSzPts val="1500"/>
              <a:buNone/>
              <a:defRPr b="0" i="0" sz="1500">
                <a:solidFill>
                  <a:schemeClr val="lt1"/>
                </a:solidFill>
                <a:latin typeface="IBM Plex Sans"/>
                <a:ea typeface="IBM Plex Sans"/>
                <a:cs typeface="IBM Plex Sans"/>
                <a:sym typeface="IBM Plex Sans"/>
              </a:defRPr>
            </a:lvl1pPr>
            <a:lvl2pPr lvl="1" rtl="0" algn="ctr">
              <a:lnSpc>
                <a:spcPct val="90000"/>
              </a:lnSpc>
              <a:spcBef>
                <a:spcPts val="400"/>
              </a:spcBef>
              <a:spcAft>
                <a:spcPts val="0"/>
              </a:spcAft>
              <a:buSzPts val="1500"/>
              <a:buNone/>
              <a:defRPr sz="1500"/>
            </a:lvl2pPr>
            <a:lvl3pPr lvl="2" rtl="0" algn="ctr">
              <a:lnSpc>
                <a:spcPct val="90000"/>
              </a:lnSpc>
              <a:spcBef>
                <a:spcPts val="400"/>
              </a:spcBef>
              <a:spcAft>
                <a:spcPts val="0"/>
              </a:spcAft>
              <a:buSzPts val="1400"/>
              <a:buNone/>
              <a:defRPr sz="1400"/>
            </a:lvl3pPr>
            <a:lvl4pPr lvl="3" rtl="0" algn="ctr">
              <a:lnSpc>
                <a:spcPct val="90000"/>
              </a:lnSpc>
              <a:spcBef>
                <a:spcPts val="400"/>
              </a:spcBef>
              <a:spcAft>
                <a:spcPts val="0"/>
              </a:spcAft>
              <a:buSzPts val="1200"/>
              <a:buNone/>
              <a:defRPr sz="1200"/>
            </a:lvl4pPr>
            <a:lvl5pPr lvl="4" rtl="0" algn="ctr">
              <a:lnSpc>
                <a:spcPct val="90000"/>
              </a:lnSpc>
              <a:spcBef>
                <a:spcPts val="400"/>
              </a:spcBef>
              <a:spcAft>
                <a:spcPts val="0"/>
              </a:spcAft>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04" name="Google Shape;104;p21"/>
          <p:cNvSpPr txBox="1"/>
          <p:nvPr>
            <p:ph idx="2" type="body"/>
          </p:nvPr>
        </p:nvSpPr>
        <p:spPr>
          <a:xfrm>
            <a:off x="5095876" y="4267564"/>
            <a:ext cx="3552000" cy="316800"/>
          </a:xfrm>
          <a:prstGeom prst="rect">
            <a:avLst/>
          </a:prstGeom>
          <a:noFill/>
          <a:ln>
            <a:noFill/>
          </a:ln>
        </p:spPr>
        <p:txBody>
          <a:bodyPr anchorCtr="0" anchor="t" bIns="34275" lIns="68575" spcFirstLastPara="1" rIns="68575" wrap="square" tIns="34275">
            <a:normAutofit/>
          </a:bodyPr>
          <a:lstStyle>
            <a:lvl1pPr indent="-228600" lvl="0" marL="457200" rtl="0" algn="r">
              <a:lnSpc>
                <a:spcPct val="90000"/>
              </a:lnSpc>
              <a:spcBef>
                <a:spcPts val="800"/>
              </a:spcBef>
              <a:spcAft>
                <a:spcPts val="0"/>
              </a:spcAft>
              <a:buSzPts val="1400"/>
              <a:buNone/>
              <a:defRPr b="1" i="0" sz="1400">
                <a:solidFill>
                  <a:schemeClr val="lt1"/>
                </a:solidFill>
                <a:latin typeface="IBM Plex Sans SemiBold"/>
                <a:ea typeface="IBM Plex Sans SemiBold"/>
                <a:cs typeface="IBM Plex Sans SemiBold"/>
                <a:sym typeface="IBM Plex Sans SemiBold"/>
              </a:defRPr>
            </a:lvl1pPr>
            <a:lvl2pPr indent="-228600" lvl="1" marL="914400" rtl="0" algn="r">
              <a:lnSpc>
                <a:spcPct val="90000"/>
              </a:lnSpc>
              <a:spcBef>
                <a:spcPts val="400"/>
              </a:spcBef>
              <a:spcAft>
                <a:spcPts val="0"/>
              </a:spcAft>
              <a:buSzPts val="1400"/>
              <a:buNone/>
              <a:defRPr/>
            </a:lvl2pPr>
            <a:lvl3pPr indent="-228600" lvl="2" marL="1371600" rtl="0" algn="r">
              <a:lnSpc>
                <a:spcPct val="90000"/>
              </a:lnSpc>
              <a:spcBef>
                <a:spcPts val="400"/>
              </a:spcBef>
              <a:spcAft>
                <a:spcPts val="0"/>
              </a:spcAft>
              <a:buSzPts val="1200"/>
              <a:buNone/>
              <a:defRPr/>
            </a:lvl3pPr>
            <a:lvl4pPr indent="-228600" lvl="3" marL="1828800" rtl="0" algn="r">
              <a:lnSpc>
                <a:spcPct val="90000"/>
              </a:lnSpc>
              <a:spcBef>
                <a:spcPts val="400"/>
              </a:spcBef>
              <a:spcAft>
                <a:spcPts val="0"/>
              </a:spcAft>
              <a:buSzPts val="1200"/>
              <a:buNone/>
              <a:defRPr/>
            </a:lvl4pPr>
            <a:lvl5pPr indent="-228600" lvl="4" marL="2286000" rtl="0" algn="r">
              <a:lnSpc>
                <a:spcPct val="90000"/>
              </a:lnSpc>
              <a:spcBef>
                <a:spcPts val="400"/>
              </a:spcBef>
              <a:spcAft>
                <a:spcPts val="0"/>
              </a:spcAft>
              <a:buSzPts val="1100"/>
              <a:buNone/>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5" name="Google Shape;105;p21"/>
          <p:cNvSpPr txBox="1"/>
          <p:nvPr>
            <p:ph idx="10" type="dt"/>
          </p:nvPr>
        </p:nvSpPr>
        <p:spPr>
          <a:xfrm>
            <a:off x="7804702" y="4756525"/>
            <a:ext cx="843300" cy="184800"/>
          </a:xfrm>
          <a:prstGeom prst="rect">
            <a:avLst/>
          </a:prstGeom>
          <a:solidFill>
            <a:schemeClr val="accent1"/>
          </a:solidFill>
          <a:ln>
            <a:noFill/>
          </a:ln>
        </p:spPr>
        <p:txBody>
          <a:bodyPr anchorCtr="0" anchor="t" bIns="34275" lIns="68575" spcFirstLastPara="1" rIns="68575" wrap="square" tIns="34275">
            <a:spAutoFit/>
          </a:bodyPr>
          <a:lstStyle>
            <a:lvl1pPr lvl="0" marR="0" rtl="0" algn="r">
              <a:spcBef>
                <a:spcPts val="0"/>
              </a:spcBef>
              <a:spcAft>
                <a:spcPts val="0"/>
              </a:spcAft>
              <a:buSzPts val="1100"/>
              <a:buNone/>
              <a:defRPr b="1" i="0" sz="800">
                <a:solidFill>
                  <a:schemeClr val="lt1"/>
                </a:solidFill>
                <a:latin typeface="IBM Plex Sans"/>
                <a:ea typeface="IBM Plex Sans"/>
                <a:cs typeface="IBM Plex Sans"/>
                <a:sym typeface="IBM Plex Sans"/>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6" name="Shape 106"/>
        <p:cNvGrpSpPr/>
        <p:nvPr/>
      </p:nvGrpSpPr>
      <p:grpSpPr>
        <a:xfrm>
          <a:off x="0" y="0"/>
          <a:ext cx="0" cy="0"/>
          <a:chOff x="0" y="0"/>
          <a:chExt cx="0" cy="0"/>
        </a:xfrm>
      </p:grpSpPr>
      <p:pic>
        <p:nvPicPr>
          <p:cNvPr descr="A body of water with buildings along it&#10;&#10;Description automatically generated with medium confidence" id="107" name="Google Shape;107;p22"/>
          <p:cNvPicPr preferRelativeResize="0"/>
          <p:nvPr/>
        </p:nvPicPr>
        <p:blipFill rotWithShape="1">
          <a:blip r:embed="rId2">
            <a:alphaModFix/>
          </a:blip>
          <a:srcRect b="0" l="0" r="0" t="0"/>
          <a:stretch/>
        </p:blipFill>
        <p:spPr>
          <a:xfrm>
            <a:off x="0" y="0"/>
            <a:ext cx="9067800" cy="5143500"/>
          </a:xfrm>
          <a:prstGeom prst="rect">
            <a:avLst/>
          </a:prstGeom>
          <a:noFill/>
          <a:ln>
            <a:noFill/>
          </a:ln>
        </p:spPr>
      </p:pic>
      <p:pic>
        <p:nvPicPr>
          <p:cNvPr descr="A picture containing shape&#10;&#10;Description automatically generated" id="108" name="Google Shape;108;p22"/>
          <p:cNvPicPr preferRelativeResize="0"/>
          <p:nvPr/>
        </p:nvPicPr>
        <p:blipFill rotWithShape="1">
          <a:blip r:embed="rId3">
            <a:alphaModFix/>
          </a:blip>
          <a:srcRect b="0" l="0" r="0" t="0"/>
          <a:stretch/>
        </p:blipFill>
        <p:spPr>
          <a:xfrm>
            <a:off x="223838" y="0"/>
            <a:ext cx="8920160" cy="5143500"/>
          </a:xfrm>
          <a:prstGeom prst="rect">
            <a:avLst/>
          </a:prstGeom>
          <a:noFill/>
          <a:ln>
            <a:noFill/>
          </a:ln>
        </p:spPr>
      </p:pic>
      <p:sp>
        <p:nvSpPr>
          <p:cNvPr id="109" name="Google Shape;109;p22"/>
          <p:cNvSpPr txBox="1"/>
          <p:nvPr>
            <p:ph type="title"/>
          </p:nvPr>
        </p:nvSpPr>
        <p:spPr>
          <a:xfrm>
            <a:off x="4963030" y="730528"/>
            <a:ext cx="3684900" cy="3190800"/>
          </a:xfrm>
          <a:prstGeom prst="rect">
            <a:avLst/>
          </a:prstGeom>
          <a:noFill/>
          <a:ln>
            <a:noFill/>
          </a:ln>
        </p:spPr>
        <p:txBody>
          <a:bodyPr anchorCtr="0" anchor="b" bIns="34275" lIns="68575" spcFirstLastPara="1" rIns="68575" wrap="square" tIns="34275">
            <a:normAutofit/>
          </a:bodyPr>
          <a:lstStyle>
            <a:lvl1pPr lvl="0" rtl="0" algn="r">
              <a:lnSpc>
                <a:spcPct val="90000"/>
              </a:lnSpc>
              <a:spcBef>
                <a:spcPts val="0"/>
              </a:spcBef>
              <a:spcAft>
                <a:spcPts val="0"/>
              </a:spcAft>
              <a:buClr>
                <a:schemeClr val="dk1"/>
              </a:buClr>
              <a:buSzPts val="4100"/>
              <a:buFont typeface="Saira Condensed SemiBold"/>
              <a:buNone/>
              <a:defRPr sz="41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10" name="Google Shape;110;p22"/>
          <p:cNvSpPr txBox="1"/>
          <p:nvPr>
            <p:ph idx="1" type="body"/>
          </p:nvPr>
        </p:nvSpPr>
        <p:spPr>
          <a:xfrm>
            <a:off x="5143502" y="4046224"/>
            <a:ext cx="3504300" cy="698700"/>
          </a:xfrm>
          <a:prstGeom prst="rect">
            <a:avLst/>
          </a:prstGeom>
          <a:noFill/>
          <a:ln>
            <a:noFill/>
          </a:ln>
        </p:spPr>
        <p:txBody>
          <a:bodyPr anchorCtr="0" anchor="t" bIns="34275" lIns="68575" spcFirstLastPara="1" rIns="68575" wrap="square" tIns="34275">
            <a:normAutofit/>
          </a:bodyPr>
          <a:lstStyle>
            <a:lvl1pPr indent="-228600" lvl="0" marL="457200" rtl="0" algn="r">
              <a:lnSpc>
                <a:spcPct val="90000"/>
              </a:lnSpc>
              <a:spcBef>
                <a:spcPts val="800"/>
              </a:spcBef>
              <a:spcAft>
                <a:spcPts val="0"/>
              </a:spcAft>
              <a:buSzPts val="1500"/>
              <a:buNone/>
              <a:defRPr b="0" i="0" sz="1500">
                <a:solidFill>
                  <a:schemeClr val="dk1"/>
                </a:solidFill>
                <a:latin typeface="IBM Plex Sans"/>
                <a:ea typeface="IBM Plex Sans"/>
                <a:cs typeface="IBM Plex Sans"/>
                <a:sym typeface="IBM Plex Sans"/>
              </a:defRPr>
            </a:lvl1pPr>
            <a:lvl2pPr indent="-228600" lvl="1" marL="914400" rtl="0" algn="l">
              <a:lnSpc>
                <a:spcPct val="90000"/>
              </a:lnSpc>
              <a:spcBef>
                <a:spcPts val="400"/>
              </a:spcBef>
              <a:spcAft>
                <a:spcPts val="0"/>
              </a:spcAft>
              <a:buSzPts val="1500"/>
              <a:buNone/>
              <a:defRPr sz="1500">
                <a:solidFill>
                  <a:srgbClr val="8E8F92"/>
                </a:solidFill>
              </a:defRPr>
            </a:lvl2pPr>
            <a:lvl3pPr indent="-228600" lvl="2" marL="1371600" rtl="0" algn="l">
              <a:lnSpc>
                <a:spcPct val="90000"/>
              </a:lnSpc>
              <a:spcBef>
                <a:spcPts val="400"/>
              </a:spcBef>
              <a:spcAft>
                <a:spcPts val="0"/>
              </a:spcAft>
              <a:buSzPts val="1400"/>
              <a:buNone/>
              <a:defRPr sz="1400">
                <a:solidFill>
                  <a:srgbClr val="8E8F92"/>
                </a:solidFill>
              </a:defRPr>
            </a:lvl3pPr>
            <a:lvl4pPr indent="-228600" lvl="3" marL="1828800" rtl="0" algn="l">
              <a:lnSpc>
                <a:spcPct val="90000"/>
              </a:lnSpc>
              <a:spcBef>
                <a:spcPts val="400"/>
              </a:spcBef>
              <a:spcAft>
                <a:spcPts val="0"/>
              </a:spcAft>
              <a:buSzPts val="1200"/>
              <a:buNone/>
              <a:defRPr sz="1200">
                <a:solidFill>
                  <a:srgbClr val="8E8F92"/>
                </a:solidFill>
              </a:defRPr>
            </a:lvl4pPr>
            <a:lvl5pPr indent="-228600" lvl="4" marL="2286000" rtl="0" algn="l">
              <a:lnSpc>
                <a:spcPct val="90000"/>
              </a:lnSpc>
              <a:spcBef>
                <a:spcPts val="400"/>
              </a:spcBef>
              <a:spcAft>
                <a:spcPts val="0"/>
              </a:spcAft>
              <a:buSzPts val="1200"/>
              <a:buNone/>
              <a:defRPr sz="1200">
                <a:solidFill>
                  <a:srgbClr val="8E8F92"/>
                </a:solidFill>
              </a:defRPr>
            </a:lvl5pPr>
            <a:lvl6pPr indent="-228600" lvl="5" marL="2743200" rtl="0" algn="l">
              <a:lnSpc>
                <a:spcPct val="90000"/>
              </a:lnSpc>
              <a:spcBef>
                <a:spcPts val="400"/>
              </a:spcBef>
              <a:spcAft>
                <a:spcPts val="0"/>
              </a:spcAft>
              <a:buClr>
                <a:srgbClr val="8E8F92"/>
              </a:buClr>
              <a:buSzPts val="1200"/>
              <a:buNone/>
              <a:defRPr sz="1200">
                <a:solidFill>
                  <a:srgbClr val="8E8F92"/>
                </a:solidFill>
              </a:defRPr>
            </a:lvl6pPr>
            <a:lvl7pPr indent="-228600" lvl="6" marL="3200400" rtl="0" algn="l">
              <a:lnSpc>
                <a:spcPct val="90000"/>
              </a:lnSpc>
              <a:spcBef>
                <a:spcPts val="400"/>
              </a:spcBef>
              <a:spcAft>
                <a:spcPts val="0"/>
              </a:spcAft>
              <a:buClr>
                <a:srgbClr val="8E8F92"/>
              </a:buClr>
              <a:buSzPts val="1200"/>
              <a:buNone/>
              <a:defRPr sz="1200">
                <a:solidFill>
                  <a:srgbClr val="8E8F92"/>
                </a:solidFill>
              </a:defRPr>
            </a:lvl7pPr>
            <a:lvl8pPr indent="-228600" lvl="7" marL="3657600" rtl="0" algn="l">
              <a:lnSpc>
                <a:spcPct val="90000"/>
              </a:lnSpc>
              <a:spcBef>
                <a:spcPts val="400"/>
              </a:spcBef>
              <a:spcAft>
                <a:spcPts val="0"/>
              </a:spcAft>
              <a:buClr>
                <a:srgbClr val="8E8F92"/>
              </a:buClr>
              <a:buSzPts val="1200"/>
              <a:buNone/>
              <a:defRPr sz="1200">
                <a:solidFill>
                  <a:srgbClr val="8E8F92"/>
                </a:solidFill>
              </a:defRPr>
            </a:lvl8pPr>
            <a:lvl9pPr indent="-228600" lvl="8" marL="4114800" rtl="0" algn="l">
              <a:lnSpc>
                <a:spcPct val="90000"/>
              </a:lnSpc>
              <a:spcBef>
                <a:spcPts val="400"/>
              </a:spcBef>
              <a:spcAft>
                <a:spcPts val="0"/>
              </a:spcAft>
              <a:buClr>
                <a:srgbClr val="8E8F92"/>
              </a:buClr>
              <a:buSzPts val="1200"/>
              <a:buNone/>
              <a:defRPr sz="1200">
                <a:solidFill>
                  <a:srgbClr val="8E8F92"/>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11" name="Shape 111"/>
        <p:cNvGrpSpPr/>
        <p:nvPr/>
      </p:nvGrpSpPr>
      <p:grpSpPr>
        <a:xfrm>
          <a:off x="0" y="0"/>
          <a:ext cx="0" cy="0"/>
          <a:chOff x="0" y="0"/>
          <a:chExt cx="0" cy="0"/>
        </a:xfrm>
      </p:grpSpPr>
      <p:sp>
        <p:nvSpPr>
          <p:cNvPr id="112" name="Google Shape;112;p23"/>
          <p:cNvSpPr txBox="1"/>
          <p:nvPr>
            <p:ph type="title"/>
          </p:nvPr>
        </p:nvSpPr>
        <p:spPr>
          <a:xfrm>
            <a:off x="483577" y="273844"/>
            <a:ext cx="8033100" cy="9942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13" name="Google Shape;113;p23"/>
          <p:cNvSpPr txBox="1"/>
          <p:nvPr>
            <p:ph idx="1" type="body"/>
          </p:nvPr>
        </p:nvSpPr>
        <p:spPr>
          <a:xfrm>
            <a:off x="483578" y="1369219"/>
            <a:ext cx="8031900" cy="3176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SzPts val="1400"/>
              <a:buChar char="▪"/>
              <a:defRPr/>
            </a:lvl1pPr>
            <a:lvl2pPr indent="-317500" lvl="1" marL="914400" rtl="0" algn="l">
              <a:lnSpc>
                <a:spcPct val="90000"/>
              </a:lnSpc>
              <a:spcBef>
                <a:spcPts val="400"/>
              </a:spcBef>
              <a:spcAft>
                <a:spcPts val="0"/>
              </a:spcAft>
              <a:buSzPts val="1400"/>
              <a:buFont typeface="NTR"/>
              <a:buChar char="-"/>
              <a:defRPr/>
            </a:lvl2pPr>
            <a:lvl3pPr indent="-304800" lvl="2" marL="1371600" rtl="0" algn="l">
              <a:lnSpc>
                <a:spcPct val="90000"/>
              </a:lnSpc>
              <a:spcBef>
                <a:spcPts val="400"/>
              </a:spcBef>
              <a:spcAft>
                <a:spcPts val="0"/>
              </a:spcAft>
              <a:buSzPts val="1200"/>
              <a:buFont typeface="NTR"/>
              <a:buChar char="-"/>
              <a:defRPr/>
            </a:lvl3pPr>
            <a:lvl4pPr indent="-304800" lvl="3" marL="1828800" rtl="0" algn="l">
              <a:lnSpc>
                <a:spcPct val="90000"/>
              </a:lnSpc>
              <a:spcBef>
                <a:spcPts val="400"/>
              </a:spcBef>
              <a:spcAft>
                <a:spcPts val="0"/>
              </a:spcAft>
              <a:buSzPts val="1200"/>
              <a:buFont typeface="NTR"/>
              <a:buChar char="-"/>
              <a:defRPr/>
            </a:lvl4pPr>
            <a:lvl5pPr indent="-298450" lvl="4" marL="2286000" rtl="0" algn="l">
              <a:lnSpc>
                <a:spcPct val="90000"/>
              </a:lnSpc>
              <a:spcBef>
                <a:spcPts val="400"/>
              </a:spcBef>
              <a:spcAft>
                <a:spcPts val="0"/>
              </a:spcAft>
              <a:buSzPts val="1100"/>
              <a:buFont typeface="NTR"/>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4" name="Google Shape;114;p23"/>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15" name="Shape 115"/>
        <p:cNvGrpSpPr/>
        <p:nvPr/>
      </p:nvGrpSpPr>
      <p:grpSpPr>
        <a:xfrm>
          <a:off x="0" y="0"/>
          <a:ext cx="0" cy="0"/>
          <a:chOff x="0" y="0"/>
          <a:chExt cx="0" cy="0"/>
        </a:xfrm>
      </p:grpSpPr>
      <p:sp>
        <p:nvSpPr>
          <p:cNvPr id="116" name="Google Shape;116;p24"/>
          <p:cNvSpPr txBox="1"/>
          <p:nvPr>
            <p:ph type="title"/>
          </p:nvPr>
        </p:nvSpPr>
        <p:spPr>
          <a:xfrm>
            <a:off x="483577" y="273844"/>
            <a:ext cx="8033100" cy="9942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17" name="Google Shape;117;p24"/>
          <p:cNvSpPr txBox="1"/>
          <p:nvPr>
            <p:ph idx="1" type="body"/>
          </p:nvPr>
        </p:nvSpPr>
        <p:spPr>
          <a:xfrm>
            <a:off x="483577"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SzPts val="1400"/>
              <a:buChar char="▪"/>
              <a:defRPr/>
            </a:lvl1pPr>
            <a:lvl2pPr indent="-317500" lvl="1" marL="914400" rtl="0" algn="l">
              <a:lnSpc>
                <a:spcPct val="90000"/>
              </a:lnSpc>
              <a:spcBef>
                <a:spcPts val="400"/>
              </a:spcBef>
              <a:spcAft>
                <a:spcPts val="0"/>
              </a:spcAft>
              <a:buSzPts val="1400"/>
              <a:buChar char="-"/>
              <a:defRPr/>
            </a:lvl2pPr>
            <a:lvl3pPr indent="-317500" lvl="2" marL="1371600" rtl="0" algn="l">
              <a:lnSpc>
                <a:spcPct val="90000"/>
              </a:lnSpc>
              <a:spcBef>
                <a:spcPts val="400"/>
              </a:spcBef>
              <a:spcAft>
                <a:spcPts val="0"/>
              </a:spcAft>
              <a:buSzPts val="14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8" name="Google Shape;118;p24"/>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SzPts val="1400"/>
              <a:buChar char="▪"/>
              <a:defRPr/>
            </a:lvl1pPr>
            <a:lvl2pPr indent="-317500" lvl="1" marL="914400" rtl="0" algn="l">
              <a:lnSpc>
                <a:spcPct val="90000"/>
              </a:lnSpc>
              <a:spcBef>
                <a:spcPts val="400"/>
              </a:spcBef>
              <a:spcAft>
                <a:spcPts val="0"/>
              </a:spcAft>
              <a:buSzPts val="1400"/>
              <a:buChar char="-"/>
              <a:defRPr/>
            </a:lvl2pPr>
            <a:lvl3pPr indent="-317500" lvl="2" marL="1371600" rtl="0" algn="l">
              <a:lnSpc>
                <a:spcPct val="90000"/>
              </a:lnSpc>
              <a:spcBef>
                <a:spcPts val="400"/>
              </a:spcBef>
              <a:spcAft>
                <a:spcPts val="0"/>
              </a:spcAft>
              <a:buSzPts val="14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9" name="Google Shape;119;p24"/>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p:cSld name="Three Content">
    <p:spTree>
      <p:nvGrpSpPr>
        <p:cNvPr id="120" name="Shape 120"/>
        <p:cNvGrpSpPr/>
        <p:nvPr/>
      </p:nvGrpSpPr>
      <p:grpSpPr>
        <a:xfrm>
          <a:off x="0" y="0"/>
          <a:ext cx="0" cy="0"/>
          <a:chOff x="0" y="0"/>
          <a:chExt cx="0" cy="0"/>
        </a:xfrm>
      </p:grpSpPr>
      <p:sp>
        <p:nvSpPr>
          <p:cNvPr id="121" name="Google Shape;121;p25"/>
          <p:cNvSpPr txBox="1"/>
          <p:nvPr>
            <p:ph type="title"/>
          </p:nvPr>
        </p:nvSpPr>
        <p:spPr>
          <a:xfrm>
            <a:off x="483577" y="273844"/>
            <a:ext cx="8033100" cy="9942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2" name="Google Shape;122;p25"/>
          <p:cNvSpPr txBox="1"/>
          <p:nvPr>
            <p:ph idx="1" type="body"/>
          </p:nvPr>
        </p:nvSpPr>
        <p:spPr>
          <a:xfrm>
            <a:off x="483580" y="1369219"/>
            <a:ext cx="24729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SzPts val="1400"/>
              <a:buChar char="▪"/>
              <a:defRPr/>
            </a:lvl1pPr>
            <a:lvl2pPr indent="-317500" lvl="1" marL="914400" rtl="0" algn="l">
              <a:lnSpc>
                <a:spcPct val="90000"/>
              </a:lnSpc>
              <a:spcBef>
                <a:spcPts val="400"/>
              </a:spcBef>
              <a:spcAft>
                <a:spcPts val="0"/>
              </a:spcAft>
              <a:buSzPts val="1400"/>
              <a:buChar char="-"/>
              <a:defRPr/>
            </a:lvl2pPr>
            <a:lvl3pPr indent="-317500" lvl="2" marL="1371600" rtl="0" algn="l">
              <a:lnSpc>
                <a:spcPct val="90000"/>
              </a:lnSpc>
              <a:spcBef>
                <a:spcPts val="400"/>
              </a:spcBef>
              <a:spcAft>
                <a:spcPts val="0"/>
              </a:spcAft>
              <a:buSzPts val="14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3" name="Google Shape;123;p25"/>
          <p:cNvSpPr txBox="1"/>
          <p:nvPr>
            <p:ph idx="2" type="body"/>
          </p:nvPr>
        </p:nvSpPr>
        <p:spPr>
          <a:xfrm>
            <a:off x="3263717" y="1369219"/>
            <a:ext cx="24729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SzPts val="1400"/>
              <a:buChar char="▪"/>
              <a:defRPr/>
            </a:lvl1pPr>
            <a:lvl2pPr indent="-317500" lvl="1" marL="914400" rtl="0" algn="l">
              <a:lnSpc>
                <a:spcPct val="90000"/>
              </a:lnSpc>
              <a:spcBef>
                <a:spcPts val="400"/>
              </a:spcBef>
              <a:spcAft>
                <a:spcPts val="0"/>
              </a:spcAft>
              <a:buSzPts val="1400"/>
              <a:buChar char="-"/>
              <a:defRPr/>
            </a:lvl2pPr>
            <a:lvl3pPr indent="-317500" lvl="2" marL="1371600" rtl="0" algn="l">
              <a:lnSpc>
                <a:spcPct val="90000"/>
              </a:lnSpc>
              <a:spcBef>
                <a:spcPts val="400"/>
              </a:spcBef>
              <a:spcAft>
                <a:spcPts val="0"/>
              </a:spcAft>
              <a:buSzPts val="14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4" name="Google Shape;124;p25"/>
          <p:cNvSpPr txBox="1"/>
          <p:nvPr>
            <p:ph idx="3" type="body"/>
          </p:nvPr>
        </p:nvSpPr>
        <p:spPr>
          <a:xfrm>
            <a:off x="6043853" y="1369219"/>
            <a:ext cx="24729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SzPts val="1400"/>
              <a:buChar char="▪"/>
              <a:defRPr/>
            </a:lvl1pPr>
            <a:lvl2pPr indent="-317500" lvl="1" marL="914400" rtl="0" algn="l">
              <a:lnSpc>
                <a:spcPct val="90000"/>
              </a:lnSpc>
              <a:spcBef>
                <a:spcPts val="400"/>
              </a:spcBef>
              <a:spcAft>
                <a:spcPts val="0"/>
              </a:spcAft>
              <a:buSzPts val="1400"/>
              <a:buChar char="-"/>
              <a:defRPr/>
            </a:lvl2pPr>
            <a:lvl3pPr indent="-317500" lvl="2" marL="1371600" rtl="0" algn="l">
              <a:lnSpc>
                <a:spcPct val="90000"/>
              </a:lnSpc>
              <a:spcBef>
                <a:spcPts val="400"/>
              </a:spcBef>
              <a:spcAft>
                <a:spcPts val="0"/>
              </a:spcAft>
              <a:buSzPts val="14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5" name="Google Shape;125;p25"/>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tent">
  <p:cSld name="Four Content">
    <p:spTree>
      <p:nvGrpSpPr>
        <p:cNvPr id="126" name="Shape 126"/>
        <p:cNvGrpSpPr/>
        <p:nvPr/>
      </p:nvGrpSpPr>
      <p:grpSpPr>
        <a:xfrm>
          <a:off x="0" y="0"/>
          <a:ext cx="0" cy="0"/>
          <a:chOff x="0" y="0"/>
          <a:chExt cx="0" cy="0"/>
        </a:xfrm>
      </p:grpSpPr>
      <p:sp>
        <p:nvSpPr>
          <p:cNvPr id="127" name="Google Shape;127;p26"/>
          <p:cNvSpPr txBox="1"/>
          <p:nvPr>
            <p:ph type="title"/>
          </p:nvPr>
        </p:nvSpPr>
        <p:spPr>
          <a:xfrm>
            <a:off x="483577" y="273844"/>
            <a:ext cx="8033100" cy="9942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8" name="Google Shape;128;p26"/>
          <p:cNvSpPr txBox="1"/>
          <p:nvPr>
            <p:ph idx="1" type="body"/>
          </p:nvPr>
        </p:nvSpPr>
        <p:spPr>
          <a:xfrm>
            <a:off x="483395" y="1471764"/>
            <a:ext cx="3715800" cy="13713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SzPts val="1400"/>
              <a:buNone/>
              <a:defRPr/>
            </a:lvl1pPr>
            <a:lvl2pPr indent="-228600" lvl="1" marL="914400" rtl="0" algn="ctr">
              <a:lnSpc>
                <a:spcPct val="90000"/>
              </a:lnSpc>
              <a:spcBef>
                <a:spcPts val="400"/>
              </a:spcBef>
              <a:spcAft>
                <a:spcPts val="0"/>
              </a:spcAft>
              <a:buSzPts val="1400"/>
              <a:buNone/>
              <a:defRPr/>
            </a:lvl2pPr>
            <a:lvl3pPr indent="-228600" lvl="2" marL="1371600" rtl="0" algn="ctr">
              <a:lnSpc>
                <a:spcPct val="90000"/>
              </a:lnSpc>
              <a:spcBef>
                <a:spcPts val="400"/>
              </a:spcBef>
              <a:spcAft>
                <a:spcPts val="0"/>
              </a:spcAft>
              <a:buSzPts val="1200"/>
              <a:buNone/>
              <a:defRPr/>
            </a:lvl3pPr>
            <a:lvl4pPr indent="-228600" lvl="3" marL="1828800" rtl="0" algn="ctr">
              <a:lnSpc>
                <a:spcPct val="90000"/>
              </a:lnSpc>
              <a:spcBef>
                <a:spcPts val="400"/>
              </a:spcBef>
              <a:spcAft>
                <a:spcPts val="0"/>
              </a:spcAft>
              <a:buSzPts val="1200"/>
              <a:buNone/>
              <a:defRPr/>
            </a:lvl4pPr>
            <a:lvl5pPr indent="-228600" lvl="4" marL="2286000" rtl="0" algn="ctr">
              <a:lnSpc>
                <a:spcPct val="90000"/>
              </a:lnSpc>
              <a:spcBef>
                <a:spcPts val="400"/>
              </a:spcBef>
              <a:spcAft>
                <a:spcPts val="0"/>
              </a:spcAft>
              <a:buSzPts val="1100"/>
              <a:buNone/>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9" name="Google Shape;129;p26"/>
          <p:cNvSpPr txBox="1"/>
          <p:nvPr>
            <p:ph idx="2" type="body"/>
          </p:nvPr>
        </p:nvSpPr>
        <p:spPr>
          <a:xfrm>
            <a:off x="4800602" y="1471764"/>
            <a:ext cx="3715800" cy="13713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SzPts val="1400"/>
              <a:buNone/>
              <a:defRPr/>
            </a:lvl1pPr>
            <a:lvl2pPr indent="-228600" lvl="1" marL="914400" rtl="0" algn="ctr">
              <a:lnSpc>
                <a:spcPct val="90000"/>
              </a:lnSpc>
              <a:spcBef>
                <a:spcPts val="400"/>
              </a:spcBef>
              <a:spcAft>
                <a:spcPts val="0"/>
              </a:spcAft>
              <a:buSzPts val="1400"/>
              <a:buNone/>
              <a:defRPr/>
            </a:lvl2pPr>
            <a:lvl3pPr indent="-228600" lvl="2" marL="1371600" rtl="0" algn="ctr">
              <a:lnSpc>
                <a:spcPct val="90000"/>
              </a:lnSpc>
              <a:spcBef>
                <a:spcPts val="400"/>
              </a:spcBef>
              <a:spcAft>
                <a:spcPts val="0"/>
              </a:spcAft>
              <a:buSzPts val="1200"/>
              <a:buNone/>
              <a:defRPr/>
            </a:lvl3pPr>
            <a:lvl4pPr indent="-228600" lvl="3" marL="1828800" rtl="0" algn="ctr">
              <a:lnSpc>
                <a:spcPct val="90000"/>
              </a:lnSpc>
              <a:spcBef>
                <a:spcPts val="400"/>
              </a:spcBef>
              <a:spcAft>
                <a:spcPts val="0"/>
              </a:spcAft>
              <a:buSzPts val="1200"/>
              <a:buNone/>
              <a:defRPr/>
            </a:lvl4pPr>
            <a:lvl5pPr indent="-228600" lvl="4" marL="2286000" rtl="0" algn="ctr">
              <a:lnSpc>
                <a:spcPct val="90000"/>
              </a:lnSpc>
              <a:spcBef>
                <a:spcPts val="400"/>
              </a:spcBef>
              <a:spcAft>
                <a:spcPts val="0"/>
              </a:spcAft>
              <a:buSzPts val="1100"/>
              <a:buNone/>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30" name="Google Shape;130;p26"/>
          <p:cNvSpPr txBox="1"/>
          <p:nvPr>
            <p:ph idx="3" type="body"/>
          </p:nvPr>
        </p:nvSpPr>
        <p:spPr>
          <a:xfrm>
            <a:off x="483395" y="3089760"/>
            <a:ext cx="3715800" cy="13713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SzPts val="1400"/>
              <a:buNone/>
              <a:defRPr/>
            </a:lvl1pPr>
            <a:lvl2pPr indent="-228600" lvl="1" marL="914400" rtl="0" algn="ctr">
              <a:lnSpc>
                <a:spcPct val="90000"/>
              </a:lnSpc>
              <a:spcBef>
                <a:spcPts val="400"/>
              </a:spcBef>
              <a:spcAft>
                <a:spcPts val="0"/>
              </a:spcAft>
              <a:buSzPts val="1400"/>
              <a:buNone/>
              <a:defRPr/>
            </a:lvl2pPr>
            <a:lvl3pPr indent="-228600" lvl="2" marL="1371600" rtl="0" algn="ctr">
              <a:lnSpc>
                <a:spcPct val="90000"/>
              </a:lnSpc>
              <a:spcBef>
                <a:spcPts val="400"/>
              </a:spcBef>
              <a:spcAft>
                <a:spcPts val="0"/>
              </a:spcAft>
              <a:buSzPts val="1200"/>
              <a:buNone/>
              <a:defRPr/>
            </a:lvl3pPr>
            <a:lvl4pPr indent="-228600" lvl="3" marL="1828800" rtl="0" algn="ctr">
              <a:lnSpc>
                <a:spcPct val="90000"/>
              </a:lnSpc>
              <a:spcBef>
                <a:spcPts val="400"/>
              </a:spcBef>
              <a:spcAft>
                <a:spcPts val="0"/>
              </a:spcAft>
              <a:buSzPts val="1200"/>
              <a:buNone/>
              <a:defRPr/>
            </a:lvl4pPr>
            <a:lvl5pPr indent="-228600" lvl="4" marL="2286000" rtl="0" algn="ctr">
              <a:lnSpc>
                <a:spcPct val="90000"/>
              </a:lnSpc>
              <a:spcBef>
                <a:spcPts val="400"/>
              </a:spcBef>
              <a:spcAft>
                <a:spcPts val="0"/>
              </a:spcAft>
              <a:buSzPts val="1100"/>
              <a:buNone/>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31" name="Google Shape;131;p26"/>
          <p:cNvSpPr txBox="1"/>
          <p:nvPr>
            <p:ph idx="4" type="body"/>
          </p:nvPr>
        </p:nvSpPr>
        <p:spPr>
          <a:xfrm>
            <a:off x="4800602" y="3089760"/>
            <a:ext cx="3715800" cy="13713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SzPts val="1400"/>
              <a:buNone/>
              <a:defRPr/>
            </a:lvl1pPr>
            <a:lvl2pPr indent="-228600" lvl="1" marL="914400" rtl="0" algn="ctr">
              <a:lnSpc>
                <a:spcPct val="90000"/>
              </a:lnSpc>
              <a:spcBef>
                <a:spcPts val="400"/>
              </a:spcBef>
              <a:spcAft>
                <a:spcPts val="0"/>
              </a:spcAft>
              <a:buSzPts val="1400"/>
              <a:buNone/>
              <a:defRPr/>
            </a:lvl2pPr>
            <a:lvl3pPr indent="-228600" lvl="2" marL="1371600" rtl="0" algn="ctr">
              <a:lnSpc>
                <a:spcPct val="90000"/>
              </a:lnSpc>
              <a:spcBef>
                <a:spcPts val="400"/>
              </a:spcBef>
              <a:spcAft>
                <a:spcPts val="0"/>
              </a:spcAft>
              <a:buSzPts val="1200"/>
              <a:buNone/>
              <a:defRPr/>
            </a:lvl3pPr>
            <a:lvl4pPr indent="-228600" lvl="3" marL="1828800" rtl="0" algn="ctr">
              <a:lnSpc>
                <a:spcPct val="90000"/>
              </a:lnSpc>
              <a:spcBef>
                <a:spcPts val="400"/>
              </a:spcBef>
              <a:spcAft>
                <a:spcPts val="0"/>
              </a:spcAft>
              <a:buSzPts val="1200"/>
              <a:buNone/>
              <a:defRPr/>
            </a:lvl4pPr>
            <a:lvl5pPr indent="-228600" lvl="4" marL="2286000" rtl="0" algn="ctr">
              <a:lnSpc>
                <a:spcPct val="90000"/>
              </a:lnSpc>
              <a:spcBef>
                <a:spcPts val="400"/>
              </a:spcBef>
              <a:spcAft>
                <a:spcPts val="0"/>
              </a:spcAft>
              <a:buSzPts val="1100"/>
              <a:buNone/>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32" name="Google Shape;132;p26"/>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tent and subhead">
  <p:cSld name="Four Content and subhead">
    <p:spTree>
      <p:nvGrpSpPr>
        <p:cNvPr id="133" name="Shape 133"/>
        <p:cNvGrpSpPr/>
        <p:nvPr/>
      </p:nvGrpSpPr>
      <p:grpSpPr>
        <a:xfrm>
          <a:off x="0" y="0"/>
          <a:ext cx="0" cy="0"/>
          <a:chOff x="0" y="0"/>
          <a:chExt cx="0" cy="0"/>
        </a:xfrm>
      </p:grpSpPr>
      <p:sp>
        <p:nvSpPr>
          <p:cNvPr id="134" name="Google Shape;134;p27"/>
          <p:cNvSpPr txBox="1"/>
          <p:nvPr>
            <p:ph type="title"/>
          </p:nvPr>
        </p:nvSpPr>
        <p:spPr>
          <a:xfrm>
            <a:off x="484769" y="273845"/>
            <a:ext cx="8031900" cy="5511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5" name="Google Shape;135;p27"/>
          <p:cNvSpPr txBox="1"/>
          <p:nvPr>
            <p:ph idx="1" type="body"/>
          </p:nvPr>
        </p:nvSpPr>
        <p:spPr>
          <a:xfrm>
            <a:off x="483578" y="1009112"/>
            <a:ext cx="8031900" cy="5511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SzPts val="1500"/>
              <a:buNone/>
              <a:defRPr b="0" i="0" sz="1500">
                <a:solidFill>
                  <a:schemeClr val="accent1"/>
                </a:solidFill>
                <a:latin typeface="IBM Plex Sans Light"/>
                <a:ea typeface="IBM Plex Sans Light"/>
                <a:cs typeface="IBM Plex Sans Light"/>
                <a:sym typeface="IBM Plex Sans Light"/>
              </a:defRPr>
            </a:lvl1pPr>
            <a:lvl2pPr indent="-228600" lvl="1" marL="914400" rtl="0" algn="l">
              <a:lnSpc>
                <a:spcPct val="90000"/>
              </a:lnSpc>
              <a:spcBef>
                <a:spcPts val="400"/>
              </a:spcBef>
              <a:spcAft>
                <a:spcPts val="0"/>
              </a:spcAft>
              <a:buSzPts val="1400"/>
              <a:buNone/>
              <a:defRPr b="0" i="0">
                <a:solidFill>
                  <a:schemeClr val="accent1"/>
                </a:solidFill>
                <a:latin typeface="IBM Plex Sans Light"/>
                <a:ea typeface="IBM Plex Sans Light"/>
                <a:cs typeface="IBM Plex Sans Light"/>
                <a:sym typeface="IBM Plex Sans Light"/>
              </a:defRPr>
            </a:lvl2pPr>
            <a:lvl3pPr indent="-228600" lvl="2" marL="1371600" rtl="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3pPr>
            <a:lvl4pPr indent="-228600" lvl="3" marL="1828800" rtl="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4pPr>
            <a:lvl5pPr indent="-228600" lvl="4" marL="2286000" rtl="0" algn="l">
              <a:lnSpc>
                <a:spcPct val="90000"/>
              </a:lnSpc>
              <a:spcBef>
                <a:spcPts val="400"/>
              </a:spcBef>
              <a:spcAft>
                <a:spcPts val="0"/>
              </a:spcAft>
              <a:buSzPts val="1100"/>
              <a:buNone/>
              <a:defRPr b="0" i="0">
                <a:solidFill>
                  <a:schemeClr val="accent1"/>
                </a:solidFill>
                <a:latin typeface="IBM Plex Sans Light"/>
                <a:ea typeface="IBM Plex Sans Light"/>
                <a:cs typeface="IBM Plex Sans Light"/>
                <a:sym typeface="IBM Plex Sans Light"/>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36" name="Google Shape;136;p27"/>
          <p:cNvSpPr txBox="1"/>
          <p:nvPr>
            <p:ph idx="2" type="body"/>
          </p:nvPr>
        </p:nvSpPr>
        <p:spPr>
          <a:xfrm>
            <a:off x="483395" y="1674926"/>
            <a:ext cx="3715800" cy="12390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SzPts val="1400"/>
              <a:buNone/>
              <a:defRPr/>
            </a:lvl1pPr>
            <a:lvl2pPr indent="-228600" lvl="1" marL="914400" rtl="0" algn="ctr">
              <a:lnSpc>
                <a:spcPct val="90000"/>
              </a:lnSpc>
              <a:spcBef>
                <a:spcPts val="400"/>
              </a:spcBef>
              <a:spcAft>
                <a:spcPts val="0"/>
              </a:spcAft>
              <a:buSzPts val="1400"/>
              <a:buNone/>
              <a:defRPr/>
            </a:lvl2pPr>
            <a:lvl3pPr indent="-228600" lvl="2" marL="1371600" rtl="0" algn="ctr">
              <a:lnSpc>
                <a:spcPct val="90000"/>
              </a:lnSpc>
              <a:spcBef>
                <a:spcPts val="400"/>
              </a:spcBef>
              <a:spcAft>
                <a:spcPts val="0"/>
              </a:spcAft>
              <a:buSzPts val="1200"/>
              <a:buNone/>
              <a:defRPr/>
            </a:lvl3pPr>
            <a:lvl4pPr indent="-228600" lvl="3" marL="1828800" rtl="0" algn="ctr">
              <a:lnSpc>
                <a:spcPct val="90000"/>
              </a:lnSpc>
              <a:spcBef>
                <a:spcPts val="400"/>
              </a:spcBef>
              <a:spcAft>
                <a:spcPts val="0"/>
              </a:spcAft>
              <a:buSzPts val="1200"/>
              <a:buNone/>
              <a:defRPr/>
            </a:lvl4pPr>
            <a:lvl5pPr indent="-228600" lvl="4" marL="2286000" rtl="0" algn="ctr">
              <a:lnSpc>
                <a:spcPct val="90000"/>
              </a:lnSpc>
              <a:spcBef>
                <a:spcPts val="400"/>
              </a:spcBef>
              <a:spcAft>
                <a:spcPts val="0"/>
              </a:spcAft>
              <a:buSzPts val="1100"/>
              <a:buNone/>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37" name="Google Shape;137;p27"/>
          <p:cNvSpPr txBox="1"/>
          <p:nvPr>
            <p:ph idx="3" type="body"/>
          </p:nvPr>
        </p:nvSpPr>
        <p:spPr>
          <a:xfrm>
            <a:off x="4800602" y="1674926"/>
            <a:ext cx="3715800" cy="12390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SzPts val="1400"/>
              <a:buNone/>
              <a:defRPr/>
            </a:lvl1pPr>
            <a:lvl2pPr indent="-228600" lvl="1" marL="914400" rtl="0" algn="ctr">
              <a:lnSpc>
                <a:spcPct val="90000"/>
              </a:lnSpc>
              <a:spcBef>
                <a:spcPts val="400"/>
              </a:spcBef>
              <a:spcAft>
                <a:spcPts val="0"/>
              </a:spcAft>
              <a:buSzPts val="1400"/>
              <a:buNone/>
              <a:defRPr/>
            </a:lvl2pPr>
            <a:lvl3pPr indent="-228600" lvl="2" marL="1371600" rtl="0" algn="ctr">
              <a:lnSpc>
                <a:spcPct val="90000"/>
              </a:lnSpc>
              <a:spcBef>
                <a:spcPts val="400"/>
              </a:spcBef>
              <a:spcAft>
                <a:spcPts val="0"/>
              </a:spcAft>
              <a:buSzPts val="1200"/>
              <a:buNone/>
              <a:defRPr/>
            </a:lvl3pPr>
            <a:lvl4pPr indent="-228600" lvl="3" marL="1828800" rtl="0" algn="ctr">
              <a:lnSpc>
                <a:spcPct val="90000"/>
              </a:lnSpc>
              <a:spcBef>
                <a:spcPts val="400"/>
              </a:spcBef>
              <a:spcAft>
                <a:spcPts val="0"/>
              </a:spcAft>
              <a:buSzPts val="1200"/>
              <a:buNone/>
              <a:defRPr/>
            </a:lvl4pPr>
            <a:lvl5pPr indent="-228600" lvl="4" marL="2286000" rtl="0" algn="ctr">
              <a:lnSpc>
                <a:spcPct val="90000"/>
              </a:lnSpc>
              <a:spcBef>
                <a:spcPts val="400"/>
              </a:spcBef>
              <a:spcAft>
                <a:spcPts val="0"/>
              </a:spcAft>
              <a:buSzPts val="1100"/>
              <a:buNone/>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38" name="Google Shape;138;p27"/>
          <p:cNvSpPr txBox="1"/>
          <p:nvPr>
            <p:ph idx="4" type="body"/>
          </p:nvPr>
        </p:nvSpPr>
        <p:spPr>
          <a:xfrm>
            <a:off x="483395" y="3336331"/>
            <a:ext cx="3715800" cy="12390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SzPts val="1400"/>
              <a:buNone/>
              <a:defRPr/>
            </a:lvl1pPr>
            <a:lvl2pPr indent="-228600" lvl="1" marL="914400" rtl="0" algn="ctr">
              <a:lnSpc>
                <a:spcPct val="90000"/>
              </a:lnSpc>
              <a:spcBef>
                <a:spcPts val="400"/>
              </a:spcBef>
              <a:spcAft>
                <a:spcPts val="0"/>
              </a:spcAft>
              <a:buSzPts val="1400"/>
              <a:buNone/>
              <a:defRPr/>
            </a:lvl2pPr>
            <a:lvl3pPr indent="-228600" lvl="2" marL="1371600" rtl="0" algn="ctr">
              <a:lnSpc>
                <a:spcPct val="90000"/>
              </a:lnSpc>
              <a:spcBef>
                <a:spcPts val="400"/>
              </a:spcBef>
              <a:spcAft>
                <a:spcPts val="0"/>
              </a:spcAft>
              <a:buSzPts val="1200"/>
              <a:buNone/>
              <a:defRPr/>
            </a:lvl3pPr>
            <a:lvl4pPr indent="-228600" lvl="3" marL="1828800" rtl="0" algn="ctr">
              <a:lnSpc>
                <a:spcPct val="90000"/>
              </a:lnSpc>
              <a:spcBef>
                <a:spcPts val="400"/>
              </a:spcBef>
              <a:spcAft>
                <a:spcPts val="0"/>
              </a:spcAft>
              <a:buSzPts val="1200"/>
              <a:buNone/>
              <a:defRPr/>
            </a:lvl4pPr>
            <a:lvl5pPr indent="-228600" lvl="4" marL="2286000" rtl="0" algn="ctr">
              <a:lnSpc>
                <a:spcPct val="90000"/>
              </a:lnSpc>
              <a:spcBef>
                <a:spcPts val="400"/>
              </a:spcBef>
              <a:spcAft>
                <a:spcPts val="0"/>
              </a:spcAft>
              <a:buSzPts val="1100"/>
              <a:buNone/>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39" name="Google Shape;139;p27"/>
          <p:cNvSpPr txBox="1"/>
          <p:nvPr>
            <p:ph idx="5" type="body"/>
          </p:nvPr>
        </p:nvSpPr>
        <p:spPr>
          <a:xfrm>
            <a:off x="4800602" y="3336331"/>
            <a:ext cx="3715800" cy="12390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SzPts val="1400"/>
              <a:buNone/>
              <a:defRPr/>
            </a:lvl1pPr>
            <a:lvl2pPr indent="-228600" lvl="1" marL="914400" rtl="0" algn="ctr">
              <a:lnSpc>
                <a:spcPct val="90000"/>
              </a:lnSpc>
              <a:spcBef>
                <a:spcPts val="400"/>
              </a:spcBef>
              <a:spcAft>
                <a:spcPts val="0"/>
              </a:spcAft>
              <a:buSzPts val="1400"/>
              <a:buNone/>
              <a:defRPr/>
            </a:lvl2pPr>
            <a:lvl3pPr indent="-228600" lvl="2" marL="1371600" rtl="0" algn="ctr">
              <a:lnSpc>
                <a:spcPct val="90000"/>
              </a:lnSpc>
              <a:spcBef>
                <a:spcPts val="400"/>
              </a:spcBef>
              <a:spcAft>
                <a:spcPts val="0"/>
              </a:spcAft>
              <a:buSzPts val="1200"/>
              <a:buNone/>
              <a:defRPr/>
            </a:lvl3pPr>
            <a:lvl4pPr indent="-228600" lvl="3" marL="1828800" rtl="0" algn="ctr">
              <a:lnSpc>
                <a:spcPct val="90000"/>
              </a:lnSpc>
              <a:spcBef>
                <a:spcPts val="400"/>
              </a:spcBef>
              <a:spcAft>
                <a:spcPts val="0"/>
              </a:spcAft>
              <a:buSzPts val="1200"/>
              <a:buNone/>
              <a:defRPr/>
            </a:lvl4pPr>
            <a:lvl5pPr indent="-228600" lvl="4" marL="2286000" rtl="0" algn="ctr">
              <a:lnSpc>
                <a:spcPct val="90000"/>
              </a:lnSpc>
              <a:spcBef>
                <a:spcPts val="400"/>
              </a:spcBef>
              <a:spcAft>
                <a:spcPts val="0"/>
              </a:spcAft>
              <a:buSzPts val="1100"/>
              <a:buNone/>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0" name="Google Shape;140;p27"/>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Content">
  <p:cSld name="Five Content">
    <p:spTree>
      <p:nvGrpSpPr>
        <p:cNvPr id="141" name="Shape 141"/>
        <p:cNvGrpSpPr/>
        <p:nvPr/>
      </p:nvGrpSpPr>
      <p:grpSpPr>
        <a:xfrm>
          <a:off x="0" y="0"/>
          <a:ext cx="0" cy="0"/>
          <a:chOff x="0" y="0"/>
          <a:chExt cx="0" cy="0"/>
        </a:xfrm>
      </p:grpSpPr>
      <p:sp>
        <p:nvSpPr>
          <p:cNvPr id="142" name="Google Shape;142;p28"/>
          <p:cNvSpPr txBox="1"/>
          <p:nvPr>
            <p:ph type="title"/>
          </p:nvPr>
        </p:nvSpPr>
        <p:spPr>
          <a:xfrm>
            <a:off x="483577" y="273844"/>
            <a:ext cx="8033100" cy="9942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3" name="Google Shape;143;p28"/>
          <p:cNvSpPr txBox="1"/>
          <p:nvPr>
            <p:ph idx="1" type="body"/>
          </p:nvPr>
        </p:nvSpPr>
        <p:spPr>
          <a:xfrm>
            <a:off x="483578" y="1657561"/>
            <a:ext cx="3429000" cy="29175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SzPts val="1400"/>
              <a:buChar char="▪"/>
              <a:defRPr/>
            </a:lvl1pPr>
            <a:lvl2pPr indent="-317500" lvl="1" marL="914400" rtl="0" algn="l">
              <a:lnSpc>
                <a:spcPct val="90000"/>
              </a:lnSpc>
              <a:spcBef>
                <a:spcPts val="400"/>
              </a:spcBef>
              <a:spcAft>
                <a:spcPts val="0"/>
              </a:spcAft>
              <a:buSzPts val="1400"/>
              <a:buChar char="-"/>
              <a:defRPr/>
            </a:lvl2pPr>
            <a:lvl3pPr indent="-317500" lvl="2" marL="1371600" rtl="0" algn="l">
              <a:lnSpc>
                <a:spcPct val="90000"/>
              </a:lnSpc>
              <a:spcBef>
                <a:spcPts val="400"/>
              </a:spcBef>
              <a:spcAft>
                <a:spcPts val="0"/>
              </a:spcAft>
              <a:buSzPts val="14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4" name="Google Shape;144;p28"/>
          <p:cNvSpPr txBox="1"/>
          <p:nvPr>
            <p:ph idx="2" type="body"/>
          </p:nvPr>
        </p:nvSpPr>
        <p:spPr>
          <a:xfrm>
            <a:off x="4019999" y="1657564"/>
            <a:ext cx="2194800" cy="12390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SzPts val="1400"/>
              <a:buNone/>
              <a:defRPr/>
            </a:lvl1pPr>
            <a:lvl2pPr indent="-228600" lvl="1" marL="914400" rtl="0" algn="ctr">
              <a:lnSpc>
                <a:spcPct val="90000"/>
              </a:lnSpc>
              <a:spcBef>
                <a:spcPts val="400"/>
              </a:spcBef>
              <a:spcAft>
                <a:spcPts val="0"/>
              </a:spcAft>
              <a:buSzPts val="1400"/>
              <a:buNone/>
              <a:defRPr/>
            </a:lvl2pPr>
            <a:lvl3pPr indent="-228600" lvl="2" marL="1371600" rtl="0" algn="ctr">
              <a:lnSpc>
                <a:spcPct val="90000"/>
              </a:lnSpc>
              <a:spcBef>
                <a:spcPts val="400"/>
              </a:spcBef>
              <a:spcAft>
                <a:spcPts val="0"/>
              </a:spcAft>
              <a:buSzPts val="1200"/>
              <a:buNone/>
              <a:defRPr/>
            </a:lvl3pPr>
            <a:lvl4pPr indent="-228600" lvl="3" marL="1828800" rtl="0" algn="ctr">
              <a:lnSpc>
                <a:spcPct val="90000"/>
              </a:lnSpc>
              <a:spcBef>
                <a:spcPts val="400"/>
              </a:spcBef>
              <a:spcAft>
                <a:spcPts val="0"/>
              </a:spcAft>
              <a:buSzPts val="1200"/>
              <a:buNone/>
              <a:defRPr/>
            </a:lvl4pPr>
            <a:lvl5pPr indent="-228600" lvl="4" marL="2286000" rtl="0" algn="ctr">
              <a:lnSpc>
                <a:spcPct val="90000"/>
              </a:lnSpc>
              <a:spcBef>
                <a:spcPts val="400"/>
              </a:spcBef>
              <a:spcAft>
                <a:spcPts val="0"/>
              </a:spcAft>
              <a:buSzPts val="1100"/>
              <a:buNone/>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5" name="Google Shape;145;p28"/>
          <p:cNvSpPr txBox="1"/>
          <p:nvPr>
            <p:ph idx="3" type="body"/>
          </p:nvPr>
        </p:nvSpPr>
        <p:spPr>
          <a:xfrm>
            <a:off x="6321981" y="1657565"/>
            <a:ext cx="2194800" cy="12390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SzPts val="1400"/>
              <a:buNone/>
              <a:defRPr/>
            </a:lvl1pPr>
            <a:lvl2pPr indent="-228600" lvl="1" marL="914400" rtl="0" algn="ctr">
              <a:lnSpc>
                <a:spcPct val="90000"/>
              </a:lnSpc>
              <a:spcBef>
                <a:spcPts val="400"/>
              </a:spcBef>
              <a:spcAft>
                <a:spcPts val="0"/>
              </a:spcAft>
              <a:buSzPts val="1400"/>
              <a:buNone/>
              <a:defRPr/>
            </a:lvl2pPr>
            <a:lvl3pPr indent="-228600" lvl="2" marL="1371600" rtl="0" algn="ctr">
              <a:lnSpc>
                <a:spcPct val="90000"/>
              </a:lnSpc>
              <a:spcBef>
                <a:spcPts val="400"/>
              </a:spcBef>
              <a:spcAft>
                <a:spcPts val="0"/>
              </a:spcAft>
              <a:buSzPts val="1200"/>
              <a:buNone/>
              <a:defRPr/>
            </a:lvl3pPr>
            <a:lvl4pPr indent="-228600" lvl="3" marL="1828800" rtl="0" algn="ctr">
              <a:lnSpc>
                <a:spcPct val="90000"/>
              </a:lnSpc>
              <a:spcBef>
                <a:spcPts val="400"/>
              </a:spcBef>
              <a:spcAft>
                <a:spcPts val="0"/>
              </a:spcAft>
              <a:buSzPts val="1200"/>
              <a:buNone/>
              <a:defRPr/>
            </a:lvl4pPr>
            <a:lvl5pPr indent="-228600" lvl="4" marL="2286000" rtl="0" algn="ctr">
              <a:lnSpc>
                <a:spcPct val="90000"/>
              </a:lnSpc>
              <a:spcBef>
                <a:spcPts val="400"/>
              </a:spcBef>
              <a:spcAft>
                <a:spcPts val="0"/>
              </a:spcAft>
              <a:buSzPts val="1100"/>
              <a:buNone/>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6" name="Google Shape;146;p28"/>
          <p:cNvSpPr txBox="1"/>
          <p:nvPr>
            <p:ph idx="4" type="body"/>
          </p:nvPr>
        </p:nvSpPr>
        <p:spPr>
          <a:xfrm>
            <a:off x="4019999" y="3336329"/>
            <a:ext cx="2194800" cy="12390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SzPts val="1400"/>
              <a:buNone/>
              <a:defRPr/>
            </a:lvl1pPr>
            <a:lvl2pPr indent="-228600" lvl="1" marL="914400" rtl="0" algn="ctr">
              <a:lnSpc>
                <a:spcPct val="90000"/>
              </a:lnSpc>
              <a:spcBef>
                <a:spcPts val="400"/>
              </a:spcBef>
              <a:spcAft>
                <a:spcPts val="0"/>
              </a:spcAft>
              <a:buSzPts val="1400"/>
              <a:buNone/>
              <a:defRPr/>
            </a:lvl2pPr>
            <a:lvl3pPr indent="-228600" lvl="2" marL="1371600" rtl="0" algn="ctr">
              <a:lnSpc>
                <a:spcPct val="90000"/>
              </a:lnSpc>
              <a:spcBef>
                <a:spcPts val="400"/>
              </a:spcBef>
              <a:spcAft>
                <a:spcPts val="0"/>
              </a:spcAft>
              <a:buSzPts val="1200"/>
              <a:buNone/>
              <a:defRPr/>
            </a:lvl3pPr>
            <a:lvl4pPr indent="-228600" lvl="3" marL="1828800" rtl="0" algn="ctr">
              <a:lnSpc>
                <a:spcPct val="90000"/>
              </a:lnSpc>
              <a:spcBef>
                <a:spcPts val="400"/>
              </a:spcBef>
              <a:spcAft>
                <a:spcPts val="0"/>
              </a:spcAft>
              <a:buSzPts val="1200"/>
              <a:buNone/>
              <a:defRPr/>
            </a:lvl4pPr>
            <a:lvl5pPr indent="-228600" lvl="4" marL="2286000" rtl="0" algn="ctr">
              <a:lnSpc>
                <a:spcPct val="90000"/>
              </a:lnSpc>
              <a:spcBef>
                <a:spcPts val="400"/>
              </a:spcBef>
              <a:spcAft>
                <a:spcPts val="0"/>
              </a:spcAft>
              <a:buSzPts val="1100"/>
              <a:buNone/>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7" name="Google Shape;147;p28"/>
          <p:cNvSpPr txBox="1"/>
          <p:nvPr>
            <p:ph idx="5" type="body"/>
          </p:nvPr>
        </p:nvSpPr>
        <p:spPr>
          <a:xfrm>
            <a:off x="6321981" y="3336331"/>
            <a:ext cx="2194800" cy="12390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SzPts val="1400"/>
              <a:buNone/>
              <a:defRPr/>
            </a:lvl1pPr>
            <a:lvl2pPr indent="-228600" lvl="1" marL="914400" rtl="0" algn="ctr">
              <a:lnSpc>
                <a:spcPct val="90000"/>
              </a:lnSpc>
              <a:spcBef>
                <a:spcPts val="400"/>
              </a:spcBef>
              <a:spcAft>
                <a:spcPts val="0"/>
              </a:spcAft>
              <a:buSzPts val="1400"/>
              <a:buNone/>
              <a:defRPr/>
            </a:lvl2pPr>
            <a:lvl3pPr indent="-228600" lvl="2" marL="1371600" rtl="0" algn="ctr">
              <a:lnSpc>
                <a:spcPct val="90000"/>
              </a:lnSpc>
              <a:spcBef>
                <a:spcPts val="400"/>
              </a:spcBef>
              <a:spcAft>
                <a:spcPts val="0"/>
              </a:spcAft>
              <a:buSzPts val="1200"/>
              <a:buNone/>
              <a:defRPr/>
            </a:lvl3pPr>
            <a:lvl4pPr indent="-228600" lvl="3" marL="1828800" rtl="0" algn="ctr">
              <a:lnSpc>
                <a:spcPct val="90000"/>
              </a:lnSpc>
              <a:spcBef>
                <a:spcPts val="400"/>
              </a:spcBef>
              <a:spcAft>
                <a:spcPts val="0"/>
              </a:spcAft>
              <a:buSzPts val="1200"/>
              <a:buNone/>
              <a:defRPr/>
            </a:lvl4pPr>
            <a:lvl5pPr indent="-228600" lvl="4" marL="2286000" rtl="0" algn="ctr">
              <a:lnSpc>
                <a:spcPct val="90000"/>
              </a:lnSpc>
              <a:spcBef>
                <a:spcPts val="400"/>
              </a:spcBef>
              <a:spcAft>
                <a:spcPts val="0"/>
              </a:spcAft>
              <a:buSzPts val="1100"/>
              <a:buNone/>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8" name="Google Shape;148;p28"/>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Content and subhead">
  <p:cSld name="Five Content and subhead">
    <p:spTree>
      <p:nvGrpSpPr>
        <p:cNvPr id="149" name="Shape 149"/>
        <p:cNvGrpSpPr/>
        <p:nvPr/>
      </p:nvGrpSpPr>
      <p:grpSpPr>
        <a:xfrm>
          <a:off x="0" y="0"/>
          <a:ext cx="0" cy="0"/>
          <a:chOff x="0" y="0"/>
          <a:chExt cx="0" cy="0"/>
        </a:xfrm>
      </p:grpSpPr>
      <p:sp>
        <p:nvSpPr>
          <p:cNvPr id="150" name="Google Shape;150;p29"/>
          <p:cNvSpPr txBox="1"/>
          <p:nvPr>
            <p:ph type="title"/>
          </p:nvPr>
        </p:nvSpPr>
        <p:spPr>
          <a:xfrm>
            <a:off x="484769" y="273845"/>
            <a:ext cx="8031900" cy="5511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51" name="Google Shape;151;p29"/>
          <p:cNvSpPr txBox="1"/>
          <p:nvPr>
            <p:ph idx="1" type="body"/>
          </p:nvPr>
        </p:nvSpPr>
        <p:spPr>
          <a:xfrm>
            <a:off x="483578" y="1009112"/>
            <a:ext cx="8031900" cy="5511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SzPts val="1500"/>
              <a:buNone/>
              <a:defRPr b="0" i="0" sz="1500">
                <a:solidFill>
                  <a:schemeClr val="accent1"/>
                </a:solidFill>
                <a:latin typeface="IBM Plex Sans Light"/>
                <a:ea typeface="IBM Plex Sans Light"/>
                <a:cs typeface="IBM Plex Sans Light"/>
                <a:sym typeface="IBM Plex Sans Light"/>
              </a:defRPr>
            </a:lvl1pPr>
            <a:lvl2pPr indent="-228600" lvl="1" marL="914400" rtl="0" algn="l">
              <a:lnSpc>
                <a:spcPct val="90000"/>
              </a:lnSpc>
              <a:spcBef>
                <a:spcPts val="400"/>
              </a:spcBef>
              <a:spcAft>
                <a:spcPts val="0"/>
              </a:spcAft>
              <a:buSzPts val="1400"/>
              <a:buNone/>
              <a:defRPr b="0" i="0">
                <a:solidFill>
                  <a:schemeClr val="accent1"/>
                </a:solidFill>
                <a:latin typeface="IBM Plex Sans Light"/>
                <a:ea typeface="IBM Plex Sans Light"/>
                <a:cs typeface="IBM Plex Sans Light"/>
                <a:sym typeface="IBM Plex Sans Light"/>
              </a:defRPr>
            </a:lvl2pPr>
            <a:lvl3pPr indent="-228600" lvl="2" marL="1371600" rtl="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3pPr>
            <a:lvl4pPr indent="-228600" lvl="3" marL="1828800" rtl="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4pPr>
            <a:lvl5pPr indent="-228600" lvl="4" marL="2286000" rtl="0" algn="l">
              <a:lnSpc>
                <a:spcPct val="90000"/>
              </a:lnSpc>
              <a:spcBef>
                <a:spcPts val="400"/>
              </a:spcBef>
              <a:spcAft>
                <a:spcPts val="0"/>
              </a:spcAft>
              <a:buSzPts val="1100"/>
              <a:buNone/>
              <a:defRPr b="0" i="0">
                <a:solidFill>
                  <a:schemeClr val="accent1"/>
                </a:solidFill>
                <a:latin typeface="IBM Plex Sans Light"/>
                <a:ea typeface="IBM Plex Sans Light"/>
                <a:cs typeface="IBM Plex Sans Light"/>
                <a:sym typeface="IBM Plex Sans Light"/>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52" name="Google Shape;152;p29"/>
          <p:cNvSpPr txBox="1"/>
          <p:nvPr>
            <p:ph idx="2" type="body"/>
          </p:nvPr>
        </p:nvSpPr>
        <p:spPr>
          <a:xfrm>
            <a:off x="483578" y="1657561"/>
            <a:ext cx="3429000" cy="29175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SzPts val="1400"/>
              <a:buChar char="▪"/>
              <a:defRPr/>
            </a:lvl1pPr>
            <a:lvl2pPr indent="-317500" lvl="1" marL="914400" rtl="0" algn="l">
              <a:lnSpc>
                <a:spcPct val="90000"/>
              </a:lnSpc>
              <a:spcBef>
                <a:spcPts val="400"/>
              </a:spcBef>
              <a:spcAft>
                <a:spcPts val="0"/>
              </a:spcAft>
              <a:buSzPts val="1400"/>
              <a:buChar char="-"/>
              <a:defRPr/>
            </a:lvl2pPr>
            <a:lvl3pPr indent="-317500" lvl="2" marL="1371600" rtl="0" algn="l">
              <a:lnSpc>
                <a:spcPct val="90000"/>
              </a:lnSpc>
              <a:spcBef>
                <a:spcPts val="400"/>
              </a:spcBef>
              <a:spcAft>
                <a:spcPts val="0"/>
              </a:spcAft>
              <a:buSzPts val="14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53" name="Google Shape;153;p29"/>
          <p:cNvSpPr txBox="1"/>
          <p:nvPr>
            <p:ph idx="3" type="body"/>
          </p:nvPr>
        </p:nvSpPr>
        <p:spPr>
          <a:xfrm>
            <a:off x="4019404" y="1657565"/>
            <a:ext cx="2194800" cy="12390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SzPts val="1400"/>
              <a:buNone/>
              <a:defRPr/>
            </a:lvl1pPr>
            <a:lvl2pPr indent="-228600" lvl="1" marL="914400" rtl="0" algn="ctr">
              <a:lnSpc>
                <a:spcPct val="90000"/>
              </a:lnSpc>
              <a:spcBef>
                <a:spcPts val="400"/>
              </a:spcBef>
              <a:spcAft>
                <a:spcPts val="0"/>
              </a:spcAft>
              <a:buSzPts val="1400"/>
              <a:buNone/>
              <a:defRPr/>
            </a:lvl2pPr>
            <a:lvl3pPr indent="-228600" lvl="2" marL="1371600" rtl="0" algn="ctr">
              <a:lnSpc>
                <a:spcPct val="90000"/>
              </a:lnSpc>
              <a:spcBef>
                <a:spcPts val="400"/>
              </a:spcBef>
              <a:spcAft>
                <a:spcPts val="0"/>
              </a:spcAft>
              <a:buSzPts val="1200"/>
              <a:buNone/>
              <a:defRPr/>
            </a:lvl3pPr>
            <a:lvl4pPr indent="-228600" lvl="3" marL="1828800" rtl="0" algn="ctr">
              <a:lnSpc>
                <a:spcPct val="90000"/>
              </a:lnSpc>
              <a:spcBef>
                <a:spcPts val="400"/>
              </a:spcBef>
              <a:spcAft>
                <a:spcPts val="0"/>
              </a:spcAft>
              <a:buSzPts val="1200"/>
              <a:buNone/>
              <a:defRPr/>
            </a:lvl4pPr>
            <a:lvl5pPr indent="-228600" lvl="4" marL="2286000" rtl="0" algn="ctr">
              <a:lnSpc>
                <a:spcPct val="90000"/>
              </a:lnSpc>
              <a:spcBef>
                <a:spcPts val="400"/>
              </a:spcBef>
              <a:spcAft>
                <a:spcPts val="0"/>
              </a:spcAft>
              <a:buSzPts val="1100"/>
              <a:buNone/>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54" name="Google Shape;154;p29"/>
          <p:cNvSpPr txBox="1"/>
          <p:nvPr>
            <p:ph idx="4" type="body"/>
          </p:nvPr>
        </p:nvSpPr>
        <p:spPr>
          <a:xfrm>
            <a:off x="6320790" y="1657565"/>
            <a:ext cx="2194800" cy="12390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SzPts val="1400"/>
              <a:buNone/>
              <a:defRPr/>
            </a:lvl1pPr>
            <a:lvl2pPr indent="-228600" lvl="1" marL="914400" rtl="0" algn="ctr">
              <a:lnSpc>
                <a:spcPct val="90000"/>
              </a:lnSpc>
              <a:spcBef>
                <a:spcPts val="400"/>
              </a:spcBef>
              <a:spcAft>
                <a:spcPts val="0"/>
              </a:spcAft>
              <a:buSzPts val="1400"/>
              <a:buNone/>
              <a:defRPr/>
            </a:lvl2pPr>
            <a:lvl3pPr indent="-228600" lvl="2" marL="1371600" rtl="0" algn="ctr">
              <a:lnSpc>
                <a:spcPct val="90000"/>
              </a:lnSpc>
              <a:spcBef>
                <a:spcPts val="400"/>
              </a:spcBef>
              <a:spcAft>
                <a:spcPts val="0"/>
              </a:spcAft>
              <a:buSzPts val="1200"/>
              <a:buNone/>
              <a:defRPr/>
            </a:lvl3pPr>
            <a:lvl4pPr indent="-228600" lvl="3" marL="1828800" rtl="0" algn="ctr">
              <a:lnSpc>
                <a:spcPct val="90000"/>
              </a:lnSpc>
              <a:spcBef>
                <a:spcPts val="400"/>
              </a:spcBef>
              <a:spcAft>
                <a:spcPts val="0"/>
              </a:spcAft>
              <a:buSzPts val="1200"/>
              <a:buNone/>
              <a:defRPr/>
            </a:lvl4pPr>
            <a:lvl5pPr indent="-228600" lvl="4" marL="2286000" rtl="0" algn="ctr">
              <a:lnSpc>
                <a:spcPct val="90000"/>
              </a:lnSpc>
              <a:spcBef>
                <a:spcPts val="400"/>
              </a:spcBef>
              <a:spcAft>
                <a:spcPts val="0"/>
              </a:spcAft>
              <a:buSzPts val="1100"/>
              <a:buNone/>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55" name="Google Shape;155;p29"/>
          <p:cNvSpPr txBox="1"/>
          <p:nvPr>
            <p:ph idx="5" type="body"/>
          </p:nvPr>
        </p:nvSpPr>
        <p:spPr>
          <a:xfrm>
            <a:off x="4019404" y="3336331"/>
            <a:ext cx="2194800" cy="12390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SzPts val="1400"/>
              <a:buNone/>
              <a:defRPr/>
            </a:lvl1pPr>
            <a:lvl2pPr indent="-228600" lvl="1" marL="914400" rtl="0" algn="ctr">
              <a:lnSpc>
                <a:spcPct val="90000"/>
              </a:lnSpc>
              <a:spcBef>
                <a:spcPts val="400"/>
              </a:spcBef>
              <a:spcAft>
                <a:spcPts val="0"/>
              </a:spcAft>
              <a:buSzPts val="1400"/>
              <a:buNone/>
              <a:defRPr/>
            </a:lvl2pPr>
            <a:lvl3pPr indent="-228600" lvl="2" marL="1371600" rtl="0" algn="ctr">
              <a:lnSpc>
                <a:spcPct val="90000"/>
              </a:lnSpc>
              <a:spcBef>
                <a:spcPts val="400"/>
              </a:spcBef>
              <a:spcAft>
                <a:spcPts val="0"/>
              </a:spcAft>
              <a:buSzPts val="1200"/>
              <a:buNone/>
              <a:defRPr/>
            </a:lvl3pPr>
            <a:lvl4pPr indent="-228600" lvl="3" marL="1828800" rtl="0" algn="ctr">
              <a:lnSpc>
                <a:spcPct val="90000"/>
              </a:lnSpc>
              <a:spcBef>
                <a:spcPts val="400"/>
              </a:spcBef>
              <a:spcAft>
                <a:spcPts val="0"/>
              </a:spcAft>
              <a:buSzPts val="1200"/>
              <a:buNone/>
              <a:defRPr/>
            </a:lvl4pPr>
            <a:lvl5pPr indent="-228600" lvl="4" marL="2286000" rtl="0" algn="ctr">
              <a:lnSpc>
                <a:spcPct val="90000"/>
              </a:lnSpc>
              <a:spcBef>
                <a:spcPts val="400"/>
              </a:spcBef>
              <a:spcAft>
                <a:spcPts val="0"/>
              </a:spcAft>
              <a:buSzPts val="1100"/>
              <a:buNone/>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56" name="Google Shape;156;p29"/>
          <p:cNvSpPr txBox="1"/>
          <p:nvPr>
            <p:ph idx="6" type="body"/>
          </p:nvPr>
        </p:nvSpPr>
        <p:spPr>
          <a:xfrm>
            <a:off x="6320790" y="3336331"/>
            <a:ext cx="2194800" cy="12390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SzPts val="1400"/>
              <a:buNone/>
              <a:defRPr/>
            </a:lvl1pPr>
            <a:lvl2pPr indent="-228600" lvl="1" marL="914400" rtl="0" algn="ctr">
              <a:lnSpc>
                <a:spcPct val="90000"/>
              </a:lnSpc>
              <a:spcBef>
                <a:spcPts val="400"/>
              </a:spcBef>
              <a:spcAft>
                <a:spcPts val="0"/>
              </a:spcAft>
              <a:buSzPts val="1400"/>
              <a:buNone/>
              <a:defRPr/>
            </a:lvl2pPr>
            <a:lvl3pPr indent="-228600" lvl="2" marL="1371600" rtl="0" algn="ctr">
              <a:lnSpc>
                <a:spcPct val="90000"/>
              </a:lnSpc>
              <a:spcBef>
                <a:spcPts val="400"/>
              </a:spcBef>
              <a:spcAft>
                <a:spcPts val="0"/>
              </a:spcAft>
              <a:buSzPts val="1200"/>
              <a:buNone/>
              <a:defRPr/>
            </a:lvl3pPr>
            <a:lvl4pPr indent="-228600" lvl="3" marL="1828800" rtl="0" algn="ctr">
              <a:lnSpc>
                <a:spcPct val="90000"/>
              </a:lnSpc>
              <a:spcBef>
                <a:spcPts val="400"/>
              </a:spcBef>
              <a:spcAft>
                <a:spcPts val="0"/>
              </a:spcAft>
              <a:buSzPts val="1200"/>
              <a:buNone/>
              <a:defRPr/>
            </a:lvl4pPr>
            <a:lvl5pPr indent="-228600" lvl="4" marL="2286000" rtl="0" algn="ctr">
              <a:lnSpc>
                <a:spcPct val="90000"/>
              </a:lnSpc>
              <a:spcBef>
                <a:spcPts val="400"/>
              </a:spcBef>
              <a:spcAft>
                <a:spcPts val="0"/>
              </a:spcAft>
              <a:buSzPts val="1100"/>
              <a:buNone/>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57" name="Google Shape;157;p29"/>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ubhead">
  <p:cSld name="Two Content, Subhead">
    <p:spTree>
      <p:nvGrpSpPr>
        <p:cNvPr id="158" name="Shape 158"/>
        <p:cNvGrpSpPr/>
        <p:nvPr/>
      </p:nvGrpSpPr>
      <p:grpSpPr>
        <a:xfrm>
          <a:off x="0" y="0"/>
          <a:ext cx="0" cy="0"/>
          <a:chOff x="0" y="0"/>
          <a:chExt cx="0" cy="0"/>
        </a:xfrm>
      </p:grpSpPr>
      <p:sp>
        <p:nvSpPr>
          <p:cNvPr id="159" name="Google Shape;159;p30"/>
          <p:cNvSpPr txBox="1"/>
          <p:nvPr>
            <p:ph type="title"/>
          </p:nvPr>
        </p:nvSpPr>
        <p:spPr>
          <a:xfrm>
            <a:off x="484769" y="273845"/>
            <a:ext cx="8031900" cy="5511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60" name="Google Shape;160;p30"/>
          <p:cNvSpPr txBox="1"/>
          <p:nvPr>
            <p:ph idx="1" type="body"/>
          </p:nvPr>
        </p:nvSpPr>
        <p:spPr>
          <a:xfrm>
            <a:off x="483578" y="1009112"/>
            <a:ext cx="8031900" cy="5511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SzPts val="1500"/>
              <a:buNone/>
              <a:defRPr b="0" i="0" sz="1500">
                <a:solidFill>
                  <a:schemeClr val="accent1"/>
                </a:solidFill>
                <a:latin typeface="IBM Plex Sans Light"/>
                <a:ea typeface="IBM Plex Sans Light"/>
                <a:cs typeface="IBM Plex Sans Light"/>
                <a:sym typeface="IBM Plex Sans Light"/>
              </a:defRPr>
            </a:lvl1pPr>
            <a:lvl2pPr indent="-228600" lvl="1" marL="914400" rtl="0" algn="l">
              <a:lnSpc>
                <a:spcPct val="90000"/>
              </a:lnSpc>
              <a:spcBef>
                <a:spcPts val="400"/>
              </a:spcBef>
              <a:spcAft>
                <a:spcPts val="0"/>
              </a:spcAft>
              <a:buSzPts val="1400"/>
              <a:buNone/>
              <a:defRPr b="0" i="0">
                <a:solidFill>
                  <a:schemeClr val="accent1"/>
                </a:solidFill>
                <a:latin typeface="IBM Plex Sans Light"/>
                <a:ea typeface="IBM Plex Sans Light"/>
                <a:cs typeface="IBM Plex Sans Light"/>
                <a:sym typeface="IBM Plex Sans Light"/>
              </a:defRPr>
            </a:lvl2pPr>
            <a:lvl3pPr indent="-228600" lvl="2" marL="1371600" rtl="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3pPr>
            <a:lvl4pPr indent="-228600" lvl="3" marL="1828800" rtl="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4pPr>
            <a:lvl5pPr indent="-228600" lvl="4" marL="2286000" rtl="0" algn="l">
              <a:lnSpc>
                <a:spcPct val="90000"/>
              </a:lnSpc>
              <a:spcBef>
                <a:spcPts val="400"/>
              </a:spcBef>
              <a:spcAft>
                <a:spcPts val="0"/>
              </a:spcAft>
              <a:buSzPts val="1100"/>
              <a:buNone/>
              <a:defRPr b="0" i="0">
                <a:solidFill>
                  <a:schemeClr val="accent1"/>
                </a:solidFill>
                <a:latin typeface="IBM Plex Sans Light"/>
                <a:ea typeface="IBM Plex Sans Light"/>
                <a:cs typeface="IBM Plex Sans Light"/>
                <a:sym typeface="IBM Plex Sans Light"/>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61" name="Google Shape;161;p30"/>
          <p:cNvSpPr txBox="1"/>
          <p:nvPr>
            <p:ph idx="2" type="body"/>
          </p:nvPr>
        </p:nvSpPr>
        <p:spPr>
          <a:xfrm>
            <a:off x="483577" y="1744377"/>
            <a:ext cx="3886200" cy="2888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SzPts val="1400"/>
              <a:buChar char="▪"/>
              <a:defRPr/>
            </a:lvl1pPr>
            <a:lvl2pPr indent="-317500" lvl="1" marL="914400" rtl="0" algn="l">
              <a:lnSpc>
                <a:spcPct val="90000"/>
              </a:lnSpc>
              <a:spcBef>
                <a:spcPts val="400"/>
              </a:spcBef>
              <a:spcAft>
                <a:spcPts val="0"/>
              </a:spcAft>
              <a:buSzPts val="1400"/>
              <a:buChar char="-"/>
              <a:defRPr/>
            </a:lvl2pPr>
            <a:lvl3pPr indent="-317500" lvl="2" marL="1371600" rtl="0" algn="l">
              <a:lnSpc>
                <a:spcPct val="90000"/>
              </a:lnSpc>
              <a:spcBef>
                <a:spcPts val="400"/>
              </a:spcBef>
              <a:spcAft>
                <a:spcPts val="0"/>
              </a:spcAft>
              <a:buSzPts val="14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62" name="Google Shape;162;p30"/>
          <p:cNvSpPr txBox="1"/>
          <p:nvPr>
            <p:ph idx="3" type="body"/>
          </p:nvPr>
        </p:nvSpPr>
        <p:spPr>
          <a:xfrm>
            <a:off x="4629150" y="1744377"/>
            <a:ext cx="3886200" cy="2888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SzPts val="1400"/>
              <a:buChar char="▪"/>
              <a:defRPr/>
            </a:lvl1pPr>
            <a:lvl2pPr indent="-317500" lvl="1" marL="914400" rtl="0" algn="l">
              <a:lnSpc>
                <a:spcPct val="90000"/>
              </a:lnSpc>
              <a:spcBef>
                <a:spcPts val="400"/>
              </a:spcBef>
              <a:spcAft>
                <a:spcPts val="0"/>
              </a:spcAft>
              <a:buSzPts val="1400"/>
              <a:buChar char="-"/>
              <a:defRPr/>
            </a:lvl2pPr>
            <a:lvl3pPr indent="-317500" lvl="2" marL="1371600" rtl="0" algn="l">
              <a:lnSpc>
                <a:spcPct val="90000"/>
              </a:lnSpc>
              <a:spcBef>
                <a:spcPts val="400"/>
              </a:spcBef>
              <a:spcAft>
                <a:spcPts val="0"/>
              </a:spcAft>
              <a:buSzPts val="14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63" name="Google Shape;163;p30"/>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64" name="Shape 164"/>
        <p:cNvGrpSpPr/>
        <p:nvPr/>
      </p:nvGrpSpPr>
      <p:grpSpPr>
        <a:xfrm>
          <a:off x="0" y="0"/>
          <a:ext cx="0" cy="0"/>
          <a:chOff x="0" y="0"/>
          <a:chExt cx="0" cy="0"/>
        </a:xfrm>
      </p:grpSpPr>
      <p:sp>
        <p:nvSpPr>
          <p:cNvPr id="165" name="Google Shape;165;p31"/>
          <p:cNvSpPr txBox="1"/>
          <p:nvPr>
            <p:ph type="title"/>
          </p:nvPr>
        </p:nvSpPr>
        <p:spPr>
          <a:xfrm>
            <a:off x="483577" y="273844"/>
            <a:ext cx="8033100" cy="9942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66" name="Google Shape;166;p31"/>
          <p:cNvSpPr txBox="1"/>
          <p:nvPr>
            <p:ph idx="1" type="body"/>
          </p:nvPr>
        </p:nvSpPr>
        <p:spPr>
          <a:xfrm>
            <a:off x="483579" y="1260872"/>
            <a:ext cx="38685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SzPts val="1800"/>
              <a:buNone/>
              <a:defRPr b="1" sz="1800"/>
            </a:lvl1pPr>
            <a:lvl2pPr indent="-228600" lvl="1" marL="914400" rtl="0" algn="l">
              <a:lnSpc>
                <a:spcPct val="90000"/>
              </a:lnSpc>
              <a:spcBef>
                <a:spcPts val="400"/>
              </a:spcBef>
              <a:spcAft>
                <a:spcPts val="0"/>
              </a:spcAft>
              <a:buSzPts val="1500"/>
              <a:buNone/>
              <a:defRPr b="1" sz="1500"/>
            </a:lvl2pPr>
            <a:lvl3pPr indent="-228600" lvl="2" marL="1371600" rtl="0" algn="l">
              <a:lnSpc>
                <a:spcPct val="90000"/>
              </a:lnSpc>
              <a:spcBef>
                <a:spcPts val="400"/>
              </a:spcBef>
              <a:spcAft>
                <a:spcPts val="0"/>
              </a:spcAft>
              <a:buSzPts val="1400"/>
              <a:buNone/>
              <a:defRPr b="1" sz="1400"/>
            </a:lvl3pPr>
            <a:lvl4pPr indent="-228600" lvl="3" marL="1828800" rtl="0" algn="l">
              <a:lnSpc>
                <a:spcPct val="90000"/>
              </a:lnSpc>
              <a:spcBef>
                <a:spcPts val="400"/>
              </a:spcBef>
              <a:spcAft>
                <a:spcPts val="0"/>
              </a:spcAft>
              <a:buSzPts val="1200"/>
              <a:buNone/>
              <a:defRPr b="1" sz="1200"/>
            </a:lvl4pPr>
            <a:lvl5pPr indent="-228600" lvl="4" marL="2286000" rtl="0" algn="l">
              <a:lnSpc>
                <a:spcPct val="90000"/>
              </a:lnSpc>
              <a:spcBef>
                <a:spcPts val="400"/>
              </a:spcBef>
              <a:spcAft>
                <a:spcPts val="0"/>
              </a:spcAft>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167" name="Google Shape;167;p31"/>
          <p:cNvSpPr txBox="1"/>
          <p:nvPr>
            <p:ph idx="2" type="body"/>
          </p:nvPr>
        </p:nvSpPr>
        <p:spPr>
          <a:xfrm>
            <a:off x="483579" y="1878806"/>
            <a:ext cx="3868500" cy="27636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SzPts val="1400"/>
              <a:buChar char="▪"/>
              <a:defRPr/>
            </a:lvl1pPr>
            <a:lvl2pPr indent="-317500" lvl="1" marL="914400" rtl="0" algn="l">
              <a:lnSpc>
                <a:spcPct val="90000"/>
              </a:lnSpc>
              <a:spcBef>
                <a:spcPts val="400"/>
              </a:spcBef>
              <a:spcAft>
                <a:spcPts val="0"/>
              </a:spcAft>
              <a:buSzPts val="1400"/>
              <a:buChar char="-"/>
              <a:defRPr/>
            </a:lvl2pPr>
            <a:lvl3pPr indent="-317500" lvl="2" marL="1371600" rtl="0" algn="l">
              <a:lnSpc>
                <a:spcPct val="90000"/>
              </a:lnSpc>
              <a:spcBef>
                <a:spcPts val="400"/>
              </a:spcBef>
              <a:spcAft>
                <a:spcPts val="0"/>
              </a:spcAft>
              <a:buSzPts val="14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68" name="Google Shape;168;p31"/>
          <p:cNvSpPr txBox="1"/>
          <p:nvPr>
            <p:ph idx="3" type="body"/>
          </p:nvPr>
        </p:nvSpPr>
        <p:spPr>
          <a:xfrm>
            <a:off x="4629152" y="1260872"/>
            <a:ext cx="38874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SzPts val="1800"/>
              <a:buNone/>
              <a:defRPr b="1" sz="1800"/>
            </a:lvl1pPr>
            <a:lvl2pPr indent="-228600" lvl="1" marL="914400" rtl="0" algn="l">
              <a:lnSpc>
                <a:spcPct val="90000"/>
              </a:lnSpc>
              <a:spcBef>
                <a:spcPts val="400"/>
              </a:spcBef>
              <a:spcAft>
                <a:spcPts val="0"/>
              </a:spcAft>
              <a:buSzPts val="1500"/>
              <a:buNone/>
              <a:defRPr b="1" sz="1500"/>
            </a:lvl2pPr>
            <a:lvl3pPr indent="-228600" lvl="2" marL="1371600" rtl="0" algn="l">
              <a:lnSpc>
                <a:spcPct val="90000"/>
              </a:lnSpc>
              <a:spcBef>
                <a:spcPts val="400"/>
              </a:spcBef>
              <a:spcAft>
                <a:spcPts val="0"/>
              </a:spcAft>
              <a:buSzPts val="1400"/>
              <a:buNone/>
              <a:defRPr b="1" sz="1400"/>
            </a:lvl3pPr>
            <a:lvl4pPr indent="-228600" lvl="3" marL="1828800" rtl="0" algn="l">
              <a:lnSpc>
                <a:spcPct val="90000"/>
              </a:lnSpc>
              <a:spcBef>
                <a:spcPts val="400"/>
              </a:spcBef>
              <a:spcAft>
                <a:spcPts val="0"/>
              </a:spcAft>
              <a:buSzPts val="1200"/>
              <a:buNone/>
              <a:defRPr b="1" sz="1200"/>
            </a:lvl4pPr>
            <a:lvl5pPr indent="-228600" lvl="4" marL="2286000" rtl="0" algn="l">
              <a:lnSpc>
                <a:spcPct val="90000"/>
              </a:lnSpc>
              <a:spcBef>
                <a:spcPts val="400"/>
              </a:spcBef>
              <a:spcAft>
                <a:spcPts val="0"/>
              </a:spcAft>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169" name="Google Shape;169;p31"/>
          <p:cNvSpPr txBox="1"/>
          <p:nvPr>
            <p:ph idx="4" type="body"/>
          </p:nvPr>
        </p:nvSpPr>
        <p:spPr>
          <a:xfrm>
            <a:off x="4629152" y="1878806"/>
            <a:ext cx="3887400" cy="27636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SzPts val="1400"/>
              <a:buChar char="▪"/>
              <a:defRPr/>
            </a:lvl1pPr>
            <a:lvl2pPr indent="-317500" lvl="1" marL="914400" rtl="0" algn="l">
              <a:lnSpc>
                <a:spcPct val="90000"/>
              </a:lnSpc>
              <a:spcBef>
                <a:spcPts val="400"/>
              </a:spcBef>
              <a:spcAft>
                <a:spcPts val="0"/>
              </a:spcAft>
              <a:buSzPts val="1400"/>
              <a:buChar char="-"/>
              <a:defRPr/>
            </a:lvl2pPr>
            <a:lvl3pPr indent="-317500" lvl="2" marL="1371600" rtl="0" algn="l">
              <a:lnSpc>
                <a:spcPct val="90000"/>
              </a:lnSpc>
              <a:spcBef>
                <a:spcPts val="400"/>
              </a:spcBef>
              <a:spcAft>
                <a:spcPts val="0"/>
              </a:spcAft>
              <a:buSzPts val="14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0" name="Google Shape;170;p31"/>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1" name="Shape 171"/>
        <p:cNvGrpSpPr/>
        <p:nvPr/>
      </p:nvGrpSpPr>
      <p:grpSpPr>
        <a:xfrm>
          <a:off x="0" y="0"/>
          <a:ext cx="0" cy="0"/>
          <a:chOff x="0" y="0"/>
          <a:chExt cx="0" cy="0"/>
        </a:xfrm>
      </p:grpSpPr>
      <p:sp>
        <p:nvSpPr>
          <p:cNvPr id="172" name="Google Shape;172;p32"/>
          <p:cNvSpPr txBox="1"/>
          <p:nvPr>
            <p:ph type="title"/>
          </p:nvPr>
        </p:nvSpPr>
        <p:spPr>
          <a:xfrm>
            <a:off x="483578" y="273844"/>
            <a:ext cx="8031900" cy="9942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73" name="Google Shape;173;p32"/>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4" name="Shape 174"/>
        <p:cNvGrpSpPr/>
        <p:nvPr/>
      </p:nvGrpSpPr>
      <p:grpSpPr>
        <a:xfrm>
          <a:off x="0" y="0"/>
          <a:ext cx="0" cy="0"/>
          <a:chOff x="0" y="0"/>
          <a:chExt cx="0" cy="0"/>
        </a:xfrm>
      </p:grpSpPr>
      <p:sp>
        <p:nvSpPr>
          <p:cNvPr id="175" name="Google Shape;175;p33"/>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176" name="Shape 176"/>
        <p:cNvGrpSpPr/>
        <p:nvPr/>
      </p:nvGrpSpPr>
      <p:grpSpPr>
        <a:xfrm>
          <a:off x="0" y="0"/>
          <a:ext cx="0" cy="0"/>
          <a:chOff x="0" y="0"/>
          <a:chExt cx="0" cy="0"/>
        </a:xfrm>
      </p:grpSpPr>
      <p:sp>
        <p:nvSpPr>
          <p:cNvPr id="177" name="Google Shape;177;p34"/>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8" name="Shape 178"/>
        <p:cNvGrpSpPr/>
        <p:nvPr/>
      </p:nvGrpSpPr>
      <p:grpSpPr>
        <a:xfrm>
          <a:off x="0" y="0"/>
          <a:ext cx="0" cy="0"/>
          <a:chOff x="0" y="0"/>
          <a:chExt cx="0" cy="0"/>
        </a:xfrm>
      </p:grpSpPr>
      <p:sp>
        <p:nvSpPr>
          <p:cNvPr id="179" name="Google Shape;179;p35"/>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80" name="Google Shape;180;p35"/>
          <p:cNvSpPr txBox="1"/>
          <p:nvPr>
            <p:ph idx="1" type="body"/>
          </p:nvPr>
        </p:nvSpPr>
        <p:spPr>
          <a:xfrm>
            <a:off x="3887391" y="740571"/>
            <a:ext cx="4629300" cy="3655200"/>
          </a:xfrm>
          <a:prstGeom prst="rect">
            <a:avLst/>
          </a:prstGeom>
          <a:noFill/>
          <a:ln>
            <a:noFill/>
          </a:ln>
        </p:spPr>
        <p:txBody>
          <a:bodyPr anchorCtr="0" anchor="t" bIns="34275" lIns="68575" spcFirstLastPara="1" rIns="68575" wrap="square" tIns="34275">
            <a:normAutofit/>
          </a:bodyPr>
          <a:lstStyle>
            <a:lvl1pPr indent="-381000" lvl="0" marL="457200" rtl="0" algn="l">
              <a:lnSpc>
                <a:spcPct val="90000"/>
              </a:lnSpc>
              <a:spcBef>
                <a:spcPts val="800"/>
              </a:spcBef>
              <a:spcAft>
                <a:spcPts val="0"/>
              </a:spcAft>
              <a:buSzPts val="2400"/>
              <a:buChar char="▪"/>
              <a:defRPr sz="2400"/>
            </a:lvl1pPr>
            <a:lvl2pPr indent="-361950" lvl="1" marL="914400" rtl="0" algn="l">
              <a:lnSpc>
                <a:spcPct val="90000"/>
              </a:lnSpc>
              <a:spcBef>
                <a:spcPts val="400"/>
              </a:spcBef>
              <a:spcAft>
                <a:spcPts val="0"/>
              </a:spcAft>
              <a:buSzPts val="2100"/>
              <a:buChar char="-"/>
              <a:defRPr sz="2100"/>
            </a:lvl2pPr>
            <a:lvl3pPr indent="-342900" lvl="2" marL="1371600" rtl="0" algn="l">
              <a:lnSpc>
                <a:spcPct val="90000"/>
              </a:lnSpc>
              <a:spcBef>
                <a:spcPts val="400"/>
              </a:spcBef>
              <a:spcAft>
                <a:spcPts val="0"/>
              </a:spcAft>
              <a:buSzPts val="1800"/>
              <a:buChar char="-"/>
              <a:defRPr sz="1800"/>
            </a:lvl3pPr>
            <a:lvl4pPr indent="-323850" lvl="3" marL="1828800" rtl="0" algn="l">
              <a:lnSpc>
                <a:spcPct val="90000"/>
              </a:lnSpc>
              <a:spcBef>
                <a:spcPts val="400"/>
              </a:spcBef>
              <a:spcAft>
                <a:spcPts val="0"/>
              </a:spcAft>
              <a:buSzPts val="1500"/>
              <a:buChar char="-"/>
              <a:defRPr sz="1500"/>
            </a:lvl4pPr>
            <a:lvl5pPr indent="-323850" lvl="4" marL="2286000" rtl="0" algn="l">
              <a:lnSpc>
                <a:spcPct val="90000"/>
              </a:lnSpc>
              <a:spcBef>
                <a:spcPts val="400"/>
              </a:spcBef>
              <a:spcAft>
                <a:spcPts val="0"/>
              </a:spcAft>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181" name="Google Shape;181;p35"/>
          <p:cNvSpPr txBox="1"/>
          <p:nvPr>
            <p:ph idx="2" type="body"/>
          </p:nvPr>
        </p:nvSpPr>
        <p:spPr>
          <a:xfrm>
            <a:off x="483580" y="1543052"/>
            <a:ext cx="30957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SzPts val="1200"/>
              <a:buNone/>
              <a:defRPr sz="1200"/>
            </a:lvl1pPr>
            <a:lvl2pPr indent="-228600" lvl="1" marL="914400" rtl="0" algn="l">
              <a:lnSpc>
                <a:spcPct val="90000"/>
              </a:lnSpc>
              <a:spcBef>
                <a:spcPts val="400"/>
              </a:spcBef>
              <a:spcAft>
                <a:spcPts val="0"/>
              </a:spcAft>
              <a:buSzPts val="1100"/>
              <a:buNone/>
              <a:defRPr sz="1100"/>
            </a:lvl2pPr>
            <a:lvl3pPr indent="-228600" lvl="2" marL="1371600" rtl="0" algn="l">
              <a:lnSpc>
                <a:spcPct val="90000"/>
              </a:lnSpc>
              <a:spcBef>
                <a:spcPts val="400"/>
              </a:spcBef>
              <a:spcAft>
                <a:spcPts val="0"/>
              </a:spcAft>
              <a:buSzPts val="900"/>
              <a:buNone/>
              <a:defRPr sz="900"/>
            </a:lvl3pPr>
            <a:lvl4pPr indent="-228600" lvl="3" marL="1828800" rtl="0" algn="l">
              <a:lnSpc>
                <a:spcPct val="90000"/>
              </a:lnSpc>
              <a:spcBef>
                <a:spcPts val="400"/>
              </a:spcBef>
              <a:spcAft>
                <a:spcPts val="0"/>
              </a:spcAft>
              <a:buSzPts val="800"/>
              <a:buNone/>
              <a:defRPr sz="800"/>
            </a:lvl4pPr>
            <a:lvl5pPr indent="-228600" lvl="4" marL="2286000" rtl="0" algn="l">
              <a:lnSpc>
                <a:spcPct val="90000"/>
              </a:lnSpc>
              <a:spcBef>
                <a:spcPts val="400"/>
              </a:spcBef>
              <a:spcAft>
                <a:spcPts val="0"/>
              </a:spcAft>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82" name="Google Shape;182;p35"/>
          <p:cNvSpPr txBox="1"/>
          <p:nvPr>
            <p:ph type="title"/>
          </p:nvPr>
        </p:nvSpPr>
        <p:spPr>
          <a:xfrm>
            <a:off x="483580" y="342900"/>
            <a:ext cx="30957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Saira Condensed SemiBold"/>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83" name="Shape 183"/>
        <p:cNvGrpSpPr/>
        <p:nvPr/>
      </p:nvGrpSpPr>
      <p:grpSpPr>
        <a:xfrm>
          <a:off x="0" y="0"/>
          <a:ext cx="0" cy="0"/>
          <a:chOff x="0" y="0"/>
          <a:chExt cx="0" cy="0"/>
        </a:xfrm>
      </p:grpSpPr>
      <p:sp>
        <p:nvSpPr>
          <p:cNvPr id="184" name="Google Shape;184;p36"/>
          <p:cNvSpPr txBox="1"/>
          <p:nvPr>
            <p:ph type="title"/>
          </p:nvPr>
        </p:nvSpPr>
        <p:spPr>
          <a:xfrm>
            <a:off x="483580" y="342900"/>
            <a:ext cx="30957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Saira Condensed SemiBold"/>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85" name="Google Shape;185;p36"/>
          <p:cNvSpPr txBox="1"/>
          <p:nvPr>
            <p:ph idx="1" type="body"/>
          </p:nvPr>
        </p:nvSpPr>
        <p:spPr>
          <a:xfrm>
            <a:off x="483580" y="1543052"/>
            <a:ext cx="30957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SzPts val="1200"/>
              <a:buNone/>
              <a:defRPr sz="1200"/>
            </a:lvl1pPr>
            <a:lvl2pPr indent="-228600" lvl="1" marL="914400" rtl="0" algn="l">
              <a:lnSpc>
                <a:spcPct val="90000"/>
              </a:lnSpc>
              <a:spcBef>
                <a:spcPts val="400"/>
              </a:spcBef>
              <a:spcAft>
                <a:spcPts val="0"/>
              </a:spcAft>
              <a:buSzPts val="1100"/>
              <a:buNone/>
              <a:defRPr sz="1100"/>
            </a:lvl2pPr>
            <a:lvl3pPr indent="-228600" lvl="2" marL="1371600" rtl="0" algn="l">
              <a:lnSpc>
                <a:spcPct val="90000"/>
              </a:lnSpc>
              <a:spcBef>
                <a:spcPts val="400"/>
              </a:spcBef>
              <a:spcAft>
                <a:spcPts val="0"/>
              </a:spcAft>
              <a:buSzPts val="900"/>
              <a:buNone/>
              <a:defRPr sz="900"/>
            </a:lvl3pPr>
            <a:lvl4pPr indent="-228600" lvl="3" marL="1828800" rtl="0" algn="l">
              <a:lnSpc>
                <a:spcPct val="90000"/>
              </a:lnSpc>
              <a:spcBef>
                <a:spcPts val="400"/>
              </a:spcBef>
              <a:spcAft>
                <a:spcPts val="0"/>
              </a:spcAft>
              <a:buSzPts val="800"/>
              <a:buNone/>
              <a:defRPr sz="800"/>
            </a:lvl4pPr>
            <a:lvl5pPr indent="-228600" lvl="4" marL="2286000" rtl="0" algn="l">
              <a:lnSpc>
                <a:spcPct val="90000"/>
              </a:lnSpc>
              <a:spcBef>
                <a:spcPts val="400"/>
              </a:spcBef>
              <a:spcAft>
                <a:spcPts val="0"/>
              </a:spcAft>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86" name="Google Shape;186;p36"/>
          <p:cNvSpPr/>
          <p:nvPr>
            <p:ph idx="2" type="pic"/>
          </p:nvPr>
        </p:nvSpPr>
        <p:spPr>
          <a:xfrm>
            <a:off x="3887391" y="740571"/>
            <a:ext cx="4629300" cy="3655200"/>
          </a:xfrm>
          <a:prstGeom prst="rect">
            <a:avLst/>
          </a:prstGeom>
          <a:noFill/>
          <a:ln>
            <a:noFill/>
          </a:ln>
        </p:spPr>
      </p:sp>
      <p:sp>
        <p:nvSpPr>
          <p:cNvPr id="187" name="Google Shape;187;p36"/>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88" name="Shape 188"/>
        <p:cNvGrpSpPr/>
        <p:nvPr/>
      </p:nvGrpSpPr>
      <p:grpSpPr>
        <a:xfrm>
          <a:off x="0" y="0"/>
          <a:ext cx="0" cy="0"/>
          <a:chOff x="0" y="0"/>
          <a:chExt cx="0" cy="0"/>
        </a:xfrm>
      </p:grpSpPr>
      <p:sp>
        <p:nvSpPr>
          <p:cNvPr id="189" name="Google Shape;189;p37"/>
          <p:cNvSpPr txBox="1"/>
          <p:nvPr>
            <p:ph type="title"/>
          </p:nvPr>
        </p:nvSpPr>
        <p:spPr>
          <a:xfrm>
            <a:off x="483578" y="273844"/>
            <a:ext cx="8031900" cy="9942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90" name="Google Shape;190;p37"/>
          <p:cNvSpPr txBox="1"/>
          <p:nvPr>
            <p:ph idx="1" type="body"/>
          </p:nvPr>
        </p:nvSpPr>
        <p:spPr>
          <a:xfrm rot="5400000">
            <a:off x="2911202" y="-1058531"/>
            <a:ext cx="3176400" cy="80319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SzPts val="1400"/>
              <a:buChar char="▪"/>
              <a:defRPr/>
            </a:lvl1pPr>
            <a:lvl2pPr indent="-317500" lvl="1" marL="914400" rtl="0" algn="l">
              <a:lnSpc>
                <a:spcPct val="90000"/>
              </a:lnSpc>
              <a:spcBef>
                <a:spcPts val="400"/>
              </a:spcBef>
              <a:spcAft>
                <a:spcPts val="0"/>
              </a:spcAft>
              <a:buSzPts val="1400"/>
              <a:buChar char="-"/>
              <a:defRPr/>
            </a:lvl2pPr>
            <a:lvl3pPr indent="-317500" lvl="2" marL="1371600" rtl="0" algn="l">
              <a:lnSpc>
                <a:spcPct val="90000"/>
              </a:lnSpc>
              <a:spcBef>
                <a:spcPts val="400"/>
              </a:spcBef>
              <a:spcAft>
                <a:spcPts val="0"/>
              </a:spcAft>
              <a:buSzPts val="14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1" name="Shape 191"/>
        <p:cNvGrpSpPr/>
        <p:nvPr/>
      </p:nvGrpSpPr>
      <p:grpSpPr>
        <a:xfrm>
          <a:off x="0" y="0"/>
          <a:ext cx="0" cy="0"/>
          <a:chOff x="0" y="0"/>
          <a:chExt cx="0" cy="0"/>
        </a:xfrm>
      </p:grpSpPr>
      <p:sp>
        <p:nvSpPr>
          <p:cNvPr id="192" name="Google Shape;192;p38"/>
          <p:cNvSpPr txBox="1"/>
          <p:nvPr>
            <p:ph type="title"/>
          </p:nvPr>
        </p:nvSpPr>
        <p:spPr>
          <a:xfrm rot="5400000">
            <a:off x="5350052" y="1467545"/>
            <a:ext cx="4359000" cy="19716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93" name="Google Shape;193;p38"/>
          <p:cNvSpPr txBox="1"/>
          <p:nvPr>
            <p:ph idx="1" type="body"/>
          </p:nvPr>
        </p:nvSpPr>
        <p:spPr>
          <a:xfrm rot="5400000">
            <a:off x="1277025" y="-519505"/>
            <a:ext cx="4359000" cy="59457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SzPts val="1400"/>
              <a:buChar char="▪"/>
              <a:defRPr/>
            </a:lvl1pPr>
            <a:lvl2pPr indent="-317500" lvl="1" marL="914400" rtl="0" algn="l">
              <a:lnSpc>
                <a:spcPct val="90000"/>
              </a:lnSpc>
              <a:spcBef>
                <a:spcPts val="400"/>
              </a:spcBef>
              <a:spcAft>
                <a:spcPts val="0"/>
              </a:spcAft>
              <a:buSzPts val="1400"/>
              <a:buChar char="-"/>
              <a:defRPr/>
            </a:lvl2pPr>
            <a:lvl3pPr indent="-317500" lvl="2" marL="1371600" rtl="0" algn="l">
              <a:lnSpc>
                <a:spcPct val="90000"/>
              </a:lnSpc>
              <a:spcBef>
                <a:spcPts val="400"/>
              </a:spcBef>
              <a:spcAft>
                <a:spcPts val="0"/>
              </a:spcAft>
              <a:buSzPts val="14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p:cSld name="Thank You Slide">
    <p:spTree>
      <p:nvGrpSpPr>
        <p:cNvPr id="194" name="Shape 194"/>
        <p:cNvGrpSpPr/>
        <p:nvPr/>
      </p:nvGrpSpPr>
      <p:grpSpPr>
        <a:xfrm>
          <a:off x="0" y="0"/>
          <a:ext cx="0" cy="0"/>
          <a:chOff x="0" y="0"/>
          <a:chExt cx="0" cy="0"/>
        </a:xfrm>
      </p:grpSpPr>
      <p:pic>
        <p:nvPicPr>
          <p:cNvPr descr="A picture containing person, crowd, event, several&#10;&#10;Description automatically generated" id="195" name="Google Shape;195;p39"/>
          <p:cNvPicPr preferRelativeResize="0"/>
          <p:nvPr/>
        </p:nvPicPr>
        <p:blipFill rotWithShape="1">
          <a:blip r:embed="rId2">
            <a:alphaModFix/>
          </a:blip>
          <a:srcRect b="0" l="0" r="0" t="0"/>
          <a:stretch/>
        </p:blipFill>
        <p:spPr>
          <a:xfrm>
            <a:off x="1" y="0"/>
            <a:ext cx="5478945" cy="5143500"/>
          </a:xfrm>
          <a:prstGeom prst="rect">
            <a:avLst/>
          </a:prstGeom>
          <a:noFill/>
          <a:ln>
            <a:noFill/>
          </a:ln>
        </p:spPr>
      </p:pic>
      <p:pic>
        <p:nvPicPr>
          <p:cNvPr descr="A picture containing shape&#10;&#10;Description automatically generated" id="196" name="Google Shape;196;p3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97" name="Google Shape;197;p39"/>
          <p:cNvSpPr txBox="1"/>
          <p:nvPr/>
        </p:nvSpPr>
        <p:spPr>
          <a:xfrm>
            <a:off x="5463542" y="2358208"/>
            <a:ext cx="3184500" cy="700200"/>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0" i="0" lang="en" sz="4100">
                <a:solidFill>
                  <a:schemeClr val="lt1"/>
                </a:solidFill>
                <a:latin typeface="Saira Condensed Light"/>
                <a:ea typeface="Saira Condensed Light"/>
                <a:cs typeface="Saira Condensed Light"/>
                <a:sym typeface="Saira Condensed Light"/>
              </a:rPr>
              <a:t>THANK </a:t>
            </a:r>
            <a:r>
              <a:rPr b="1" i="0" lang="en" sz="4100">
                <a:solidFill>
                  <a:schemeClr val="lt1"/>
                </a:solidFill>
                <a:latin typeface="Saira Condensed Light"/>
                <a:ea typeface="Saira Condensed Light"/>
                <a:cs typeface="Saira Condensed Light"/>
                <a:sym typeface="Saira Condensed Light"/>
              </a:rPr>
              <a:t>YOU</a:t>
            </a:r>
            <a:endParaRPr sz="1100"/>
          </a:p>
        </p:txBody>
      </p:sp>
      <p:sp>
        <p:nvSpPr>
          <p:cNvPr id="198" name="Google Shape;198;p39"/>
          <p:cNvSpPr txBox="1"/>
          <p:nvPr/>
        </p:nvSpPr>
        <p:spPr>
          <a:xfrm>
            <a:off x="4572002" y="3877814"/>
            <a:ext cx="4075800" cy="438600"/>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1" lang="en" sz="1200">
                <a:solidFill>
                  <a:schemeClr val="lt1"/>
                </a:solidFill>
                <a:latin typeface="IBM Plex Sans"/>
                <a:ea typeface="IBM Plex Sans"/>
                <a:cs typeface="IBM Plex Sans"/>
                <a:sym typeface="IBM Plex Sans"/>
              </a:rPr>
              <a:t>Stevens Institute of Technology</a:t>
            </a:r>
            <a:br>
              <a:rPr b="1" lang="en" sz="1200">
                <a:solidFill>
                  <a:schemeClr val="lt1"/>
                </a:solidFill>
                <a:latin typeface="IBM Plex Sans"/>
                <a:ea typeface="IBM Plex Sans"/>
                <a:cs typeface="IBM Plex Sans"/>
                <a:sym typeface="IBM Plex Sans"/>
              </a:rPr>
            </a:br>
            <a:r>
              <a:rPr lang="en" sz="1200">
                <a:solidFill>
                  <a:schemeClr val="lt1"/>
                </a:solidFill>
                <a:latin typeface="IBM Plex Sans"/>
                <a:ea typeface="IBM Plex Sans"/>
                <a:cs typeface="IBM Plex Sans"/>
                <a:sym typeface="IBM Plex Sans"/>
              </a:rPr>
              <a:t>1 Castle Point Terrace, Hoboken, NJ 07030</a:t>
            </a:r>
            <a:endParaRPr sz="110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image" Target="../media/image5.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7" Type="http://schemas.openxmlformats.org/officeDocument/2006/relationships/theme" Target="../theme/theme1.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 name="Shape 57"/>
        <p:cNvGrpSpPr/>
        <p:nvPr/>
      </p:nvGrpSpPr>
      <p:grpSpPr>
        <a:xfrm>
          <a:off x="0" y="0"/>
          <a:ext cx="0" cy="0"/>
          <a:chOff x="0" y="0"/>
          <a:chExt cx="0" cy="0"/>
        </a:xfrm>
      </p:grpSpPr>
      <p:pic>
        <p:nvPicPr>
          <p:cNvPr id="58" name="Google Shape;58;p14"/>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59" name="Google Shape;59;p14"/>
          <p:cNvSpPr txBox="1"/>
          <p:nvPr>
            <p:ph type="title"/>
          </p:nvPr>
        </p:nvSpPr>
        <p:spPr>
          <a:xfrm>
            <a:off x="483578" y="273844"/>
            <a:ext cx="8031900" cy="994200"/>
          </a:xfrm>
          <a:prstGeom prst="rect">
            <a:avLst/>
          </a:prstGeom>
          <a:noFill/>
          <a:ln>
            <a:noFill/>
          </a:ln>
        </p:spPr>
        <p:txBody>
          <a:bodyPr anchorCtr="0" anchor="t" bIns="34275" lIns="68575" spcFirstLastPara="1" rIns="68575" wrap="square" tIns="34275">
            <a:normAutofit/>
          </a:bodyPr>
          <a:lstStyle>
            <a:lvl1pPr lvl="0" marR="0" rtl="0" algn="l">
              <a:lnSpc>
                <a:spcPct val="90000"/>
              </a:lnSpc>
              <a:spcBef>
                <a:spcPts val="0"/>
              </a:spcBef>
              <a:spcAft>
                <a:spcPts val="0"/>
              </a:spcAft>
              <a:buClr>
                <a:schemeClr val="dk1"/>
              </a:buClr>
              <a:buSzPts val="3000"/>
              <a:buFont typeface="Saira Condensed SemiBold"/>
              <a:buNone/>
              <a:defRPr b="1" i="0" sz="3000" u="none" cap="none" strike="noStrike">
                <a:solidFill>
                  <a:schemeClr val="dk1"/>
                </a:solidFill>
                <a:latin typeface="Saira Condensed SemiBold"/>
                <a:ea typeface="Saira Condensed SemiBold"/>
                <a:cs typeface="Saira Condensed SemiBold"/>
                <a:sym typeface="Saira Condensed SemiBold"/>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60" name="Google Shape;60;p14"/>
          <p:cNvSpPr txBox="1"/>
          <p:nvPr>
            <p:ph idx="1" type="body"/>
          </p:nvPr>
        </p:nvSpPr>
        <p:spPr>
          <a:xfrm>
            <a:off x="483578" y="1369219"/>
            <a:ext cx="8031900" cy="3176400"/>
          </a:xfrm>
          <a:prstGeom prst="rect">
            <a:avLst/>
          </a:prstGeom>
          <a:noFill/>
          <a:ln>
            <a:noFill/>
          </a:ln>
        </p:spPr>
        <p:txBody>
          <a:bodyPr anchorCtr="0" anchor="t" bIns="34275" lIns="68575" spcFirstLastPara="1" rIns="68575" wrap="square" tIns="34275">
            <a:normAutofit/>
          </a:bodyPr>
          <a:lstStyle>
            <a:lvl1pPr indent="-317500" lvl="0" marL="457200" marR="0" rtl="0" algn="l">
              <a:lnSpc>
                <a:spcPct val="90000"/>
              </a:lnSpc>
              <a:spcBef>
                <a:spcPts val="800"/>
              </a:spcBef>
              <a:spcAft>
                <a:spcPts val="0"/>
              </a:spcAft>
              <a:buClr>
                <a:schemeClr val="accent4"/>
              </a:buClr>
              <a:buSzPts val="1400"/>
              <a:buFont typeface="Noto Sans Symbols"/>
              <a:buChar char="▪"/>
              <a:defRPr b="0" i="0" sz="1400" u="none" cap="none" strike="noStrike">
                <a:solidFill>
                  <a:schemeClr val="dk1"/>
                </a:solidFill>
                <a:latin typeface="IBM Plex Sans"/>
                <a:ea typeface="IBM Plex Sans"/>
                <a:cs typeface="IBM Plex Sans"/>
                <a:sym typeface="IBM Plex Sans"/>
              </a:defRPr>
            </a:lvl1pPr>
            <a:lvl2pPr indent="-317500" lvl="1" marL="914400" marR="0" rtl="0" algn="l">
              <a:lnSpc>
                <a:spcPct val="90000"/>
              </a:lnSpc>
              <a:spcBef>
                <a:spcPts val="400"/>
              </a:spcBef>
              <a:spcAft>
                <a:spcPts val="0"/>
              </a:spcAft>
              <a:buClr>
                <a:schemeClr val="accent4"/>
              </a:buClr>
              <a:buSzPts val="1400"/>
              <a:buFont typeface="NTR"/>
              <a:buChar char="-"/>
              <a:defRPr b="0" i="0" sz="1400" u="none" cap="none" strike="noStrike">
                <a:solidFill>
                  <a:schemeClr val="dk1"/>
                </a:solidFill>
                <a:latin typeface="IBM Plex Sans"/>
                <a:ea typeface="IBM Plex Sans"/>
                <a:cs typeface="IBM Plex Sans"/>
                <a:sym typeface="IBM Plex Sans"/>
              </a:defRPr>
            </a:lvl2pPr>
            <a:lvl3pPr indent="-304800" lvl="2" marL="1371600" marR="0" rtl="0" algn="l">
              <a:lnSpc>
                <a:spcPct val="90000"/>
              </a:lnSpc>
              <a:spcBef>
                <a:spcPts val="400"/>
              </a:spcBef>
              <a:spcAft>
                <a:spcPts val="0"/>
              </a:spcAft>
              <a:buClr>
                <a:schemeClr val="accent4"/>
              </a:buClr>
              <a:buSzPts val="1200"/>
              <a:buFont typeface="NTR"/>
              <a:buChar char="-"/>
              <a:defRPr b="0" i="0" sz="1200" u="none" cap="none" strike="noStrike">
                <a:solidFill>
                  <a:schemeClr val="dk1"/>
                </a:solidFill>
                <a:latin typeface="IBM Plex Sans"/>
                <a:ea typeface="IBM Plex Sans"/>
                <a:cs typeface="IBM Plex Sans"/>
                <a:sym typeface="IBM Plex Sans"/>
              </a:defRPr>
            </a:lvl3pPr>
            <a:lvl4pPr indent="-304800" lvl="3" marL="1828800" marR="0" rtl="0" algn="l">
              <a:lnSpc>
                <a:spcPct val="90000"/>
              </a:lnSpc>
              <a:spcBef>
                <a:spcPts val="400"/>
              </a:spcBef>
              <a:spcAft>
                <a:spcPts val="0"/>
              </a:spcAft>
              <a:buClr>
                <a:schemeClr val="accent4"/>
              </a:buClr>
              <a:buSzPts val="1200"/>
              <a:buFont typeface="NTR"/>
              <a:buChar char="-"/>
              <a:defRPr b="0" i="0" sz="1200" u="none" cap="none" strike="noStrike">
                <a:solidFill>
                  <a:schemeClr val="dk1"/>
                </a:solidFill>
                <a:latin typeface="IBM Plex Sans"/>
                <a:ea typeface="IBM Plex Sans"/>
                <a:cs typeface="IBM Plex Sans"/>
                <a:sym typeface="IBM Plex Sans"/>
              </a:defRPr>
            </a:lvl4pPr>
            <a:lvl5pPr indent="-298450" lvl="4" marL="2286000" marR="0" rtl="0" algn="l">
              <a:lnSpc>
                <a:spcPct val="90000"/>
              </a:lnSpc>
              <a:spcBef>
                <a:spcPts val="400"/>
              </a:spcBef>
              <a:spcAft>
                <a:spcPts val="0"/>
              </a:spcAft>
              <a:buClr>
                <a:schemeClr val="accent4"/>
              </a:buClr>
              <a:buSzPts val="1100"/>
              <a:buFont typeface="NTR"/>
              <a:buChar char="-"/>
              <a:defRPr b="0" i="0" sz="1100" u="none" cap="none" strike="noStrike">
                <a:solidFill>
                  <a:schemeClr val="dk1"/>
                </a:solidFill>
                <a:latin typeface="IBM Plex Sans"/>
                <a:ea typeface="IBM Plex Sans"/>
                <a:cs typeface="IBM Plex Sans"/>
                <a:sym typeface="IBM Plex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1" name="Google Shape;61;p14"/>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1" i="0" sz="900" u="none" cap="none" strike="noStrike">
                <a:solidFill>
                  <a:schemeClr val="accent1"/>
                </a:solidFill>
                <a:latin typeface="IBM Plex Sans"/>
                <a:ea typeface="IBM Plex Sans"/>
                <a:cs typeface="IBM Plex Sans"/>
                <a:sym typeface="IBM Plex Sans"/>
              </a:defRPr>
            </a:lvl1pPr>
            <a:lvl2pPr indent="0" lvl="1" marL="0" marR="0" rtl="0" algn="r">
              <a:spcBef>
                <a:spcPts val="0"/>
              </a:spcBef>
              <a:buNone/>
              <a:defRPr b="1" i="0" sz="900" u="none" cap="none" strike="noStrike">
                <a:solidFill>
                  <a:schemeClr val="accent1"/>
                </a:solidFill>
                <a:latin typeface="IBM Plex Sans"/>
                <a:ea typeface="IBM Plex Sans"/>
                <a:cs typeface="IBM Plex Sans"/>
                <a:sym typeface="IBM Plex Sans"/>
              </a:defRPr>
            </a:lvl2pPr>
            <a:lvl3pPr indent="0" lvl="2" marL="0" marR="0" rtl="0" algn="r">
              <a:spcBef>
                <a:spcPts val="0"/>
              </a:spcBef>
              <a:buNone/>
              <a:defRPr b="1" i="0" sz="900" u="none" cap="none" strike="noStrike">
                <a:solidFill>
                  <a:schemeClr val="accent1"/>
                </a:solidFill>
                <a:latin typeface="IBM Plex Sans"/>
                <a:ea typeface="IBM Plex Sans"/>
                <a:cs typeface="IBM Plex Sans"/>
                <a:sym typeface="IBM Plex Sans"/>
              </a:defRPr>
            </a:lvl3pPr>
            <a:lvl4pPr indent="0" lvl="3" marL="0" marR="0" rtl="0" algn="r">
              <a:spcBef>
                <a:spcPts val="0"/>
              </a:spcBef>
              <a:buNone/>
              <a:defRPr b="1" i="0" sz="900" u="none" cap="none" strike="noStrike">
                <a:solidFill>
                  <a:schemeClr val="accent1"/>
                </a:solidFill>
                <a:latin typeface="IBM Plex Sans"/>
                <a:ea typeface="IBM Plex Sans"/>
                <a:cs typeface="IBM Plex Sans"/>
                <a:sym typeface="IBM Plex Sans"/>
              </a:defRPr>
            </a:lvl4pPr>
            <a:lvl5pPr indent="0" lvl="4" marL="0" marR="0" rtl="0" algn="r">
              <a:spcBef>
                <a:spcPts val="0"/>
              </a:spcBef>
              <a:buNone/>
              <a:defRPr b="1" i="0" sz="900" u="none" cap="none" strike="noStrike">
                <a:solidFill>
                  <a:schemeClr val="accent1"/>
                </a:solidFill>
                <a:latin typeface="IBM Plex Sans"/>
                <a:ea typeface="IBM Plex Sans"/>
                <a:cs typeface="IBM Plex Sans"/>
                <a:sym typeface="IBM Plex Sans"/>
              </a:defRPr>
            </a:lvl5pPr>
            <a:lvl6pPr indent="0" lvl="5" marL="0" marR="0" rtl="0" algn="r">
              <a:spcBef>
                <a:spcPts val="0"/>
              </a:spcBef>
              <a:buNone/>
              <a:defRPr b="1" i="0" sz="900" u="none" cap="none" strike="noStrike">
                <a:solidFill>
                  <a:schemeClr val="accent1"/>
                </a:solidFill>
                <a:latin typeface="IBM Plex Sans"/>
                <a:ea typeface="IBM Plex Sans"/>
                <a:cs typeface="IBM Plex Sans"/>
                <a:sym typeface="IBM Plex Sans"/>
              </a:defRPr>
            </a:lvl6pPr>
            <a:lvl7pPr indent="0" lvl="6" marL="0" marR="0" rtl="0" algn="r">
              <a:spcBef>
                <a:spcPts val="0"/>
              </a:spcBef>
              <a:buNone/>
              <a:defRPr b="1" i="0" sz="900" u="none" cap="none" strike="noStrike">
                <a:solidFill>
                  <a:schemeClr val="accent1"/>
                </a:solidFill>
                <a:latin typeface="IBM Plex Sans"/>
                <a:ea typeface="IBM Plex Sans"/>
                <a:cs typeface="IBM Plex Sans"/>
                <a:sym typeface="IBM Plex Sans"/>
              </a:defRPr>
            </a:lvl7pPr>
            <a:lvl8pPr indent="0" lvl="7" marL="0" marR="0" rtl="0" algn="r">
              <a:spcBef>
                <a:spcPts val="0"/>
              </a:spcBef>
              <a:buNone/>
              <a:defRPr b="1" i="0" sz="900" u="none" cap="none" strike="noStrike">
                <a:solidFill>
                  <a:schemeClr val="accent1"/>
                </a:solidFill>
                <a:latin typeface="IBM Plex Sans"/>
                <a:ea typeface="IBM Plex Sans"/>
                <a:cs typeface="IBM Plex Sans"/>
                <a:sym typeface="IBM Plex Sans"/>
              </a:defRPr>
            </a:lvl8pPr>
            <a:lvl9pPr indent="0" lvl="8" marL="0" marR="0" rtl="0" algn="r">
              <a:spcBef>
                <a:spcPts val="0"/>
              </a:spcBef>
              <a:buNone/>
              <a:defRPr b="1" i="0" sz="900" u="none" cap="none" strike="noStrike">
                <a:solidFill>
                  <a:schemeClr val="accen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hyperlink" Target="https://data.world/dmikebishop/crypto-investment-fund-director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40"/>
          <p:cNvSpPr txBox="1"/>
          <p:nvPr>
            <p:ph type="ctrTitle"/>
          </p:nvPr>
        </p:nvSpPr>
        <p:spPr>
          <a:xfrm rot="271">
            <a:off x="4572000" y="1741225"/>
            <a:ext cx="3807900" cy="783600"/>
          </a:xfrm>
          <a:prstGeom prst="rect">
            <a:avLst/>
          </a:prstGeom>
          <a:noFill/>
          <a:ln>
            <a:noFill/>
          </a:ln>
        </p:spPr>
        <p:txBody>
          <a:bodyPr anchorCtr="0" anchor="b" bIns="34275" lIns="68575" spcFirstLastPara="1" rIns="68575" wrap="square" tIns="34275">
            <a:normAutofit/>
          </a:bodyPr>
          <a:lstStyle/>
          <a:p>
            <a:pPr indent="0" lvl="0" marL="330200" rtl="0" algn="ctr">
              <a:lnSpc>
                <a:spcPct val="115000"/>
              </a:lnSpc>
              <a:spcBef>
                <a:spcPts val="0"/>
              </a:spcBef>
              <a:spcAft>
                <a:spcPts val="2600"/>
              </a:spcAft>
              <a:buNone/>
            </a:pPr>
            <a:r>
              <a:rPr lang="en" sz="2000">
                <a:solidFill>
                  <a:srgbClr val="FFF2CC"/>
                </a:solidFill>
                <a:latin typeface="Arial"/>
                <a:ea typeface="Arial"/>
                <a:cs typeface="Arial"/>
                <a:sym typeface="Arial"/>
              </a:rPr>
              <a:t>CRYPTO INVESTMENT FUND ANALYSIS </a:t>
            </a:r>
            <a:endParaRPr sz="5000">
              <a:solidFill>
                <a:srgbClr val="FFF2CC"/>
              </a:solidFill>
            </a:endParaRPr>
          </a:p>
        </p:txBody>
      </p:sp>
      <p:sp>
        <p:nvSpPr>
          <p:cNvPr id="204" name="Google Shape;204;p40"/>
          <p:cNvSpPr txBox="1"/>
          <p:nvPr>
            <p:ph idx="1" type="subTitle"/>
          </p:nvPr>
        </p:nvSpPr>
        <p:spPr>
          <a:xfrm>
            <a:off x="4836938" y="3827362"/>
            <a:ext cx="3699300" cy="6321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SzPts val="1200"/>
              <a:buNone/>
            </a:pPr>
            <a:r>
              <a:rPr i="1" lang="en"/>
              <a:t>                    Siddharth Nilakhe</a:t>
            </a:r>
            <a:endParaRPr i="1"/>
          </a:p>
          <a:p>
            <a:pPr indent="0" lvl="0" marL="0" rtl="0" algn="ctr">
              <a:lnSpc>
                <a:spcPct val="90000"/>
              </a:lnSpc>
              <a:spcBef>
                <a:spcPts val="1200"/>
              </a:spcBef>
              <a:spcAft>
                <a:spcPts val="1200"/>
              </a:spcAft>
              <a:buSzPts val="1200"/>
              <a:buNone/>
            </a:pPr>
            <a:r>
              <a:rPr i="1" lang="en" sz="1200"/>
              <a:t>snilakhe@stevens.edu</a:t>
            </a:r>
            <a:endParaRPr i="1" sz="1200"/>
          </a:p>
        </p:txBody>
      </p:sp>
      <p:sp>
        <p:nvSpPr>
          <p:cNvPr id="205" name="Google Shape;205;p40"/>
          <p:cNvSpPr txBox="1"/>
          <p:nvPr/>
        </p:nvSpPr>
        <p:spPr>
          <a:xfrm>
            <a:off x="5208638" y="2825456"/>
            <a:ext cx="2955900" cy="7014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700">
                <a:solidFill>
                  <a:schemeClr val="lt1"/>
                </a:solidFill>
                <a:latin typeface="IBM Plex Sans"/>
                <a:ea typeface="IBM Plex Sans"/>
                <a:cs typeface="IBM Plex Sans"/>
                <a:sym typeface="IBM Plex Sans"/>
              </a:rPr>
              <a:t>BIA 658 - Social Network</a:t>
            </a:r>
            <a:endParaRPr sz="1700">
              <a:solidFill>
                <a:schemeClr val="lt1"/>
              </a:solidFill>
              <a:latin typeface="IBM Plex Sans"/>
              <a:ea typeface="IBM Plex Sans"/>
              <a:cs typeface="IBM Plex Sans"/>
              <a:sym typeface="IBM Plex Sans"/>
            </a:endParaRPr>
          </a:p>
          <a:p>
            <a:pPr indent="0" lvl="0" marL="0" rtl="0" algn="ctr">
              <a:spcBef>
                <a:spcPts val="0"/>
              </a:spcBef>
              <a:spcAft>
                <a:spcPts val="0"/>
              </a:spcAft>
              <a:buNone/>
            </a:pPr>
            <a:r>
              <a:rPr lang="en" sz="1700">
                <a:solidFill>
                  <a:schemeClr val="lt1"/>
                </a:solidFill>
                <a:latin typeface="IBM Plex Sans"/>
                <a:ea typeface="IBM Plex Sans"/>
                <a:cs typeface="IBM Plex Sans"/>
                <a:sym typeface="IBM Plex Sans"/>
              </a:rPr>
              <a:t>Analytics and Visualization</a:t>
            </a:r>
            <a:endParaRPr sz="1700">
              <a:solidFill>
                <a:schemeClr val="lt1"/>
              </a:solidFill>
              <a:latin typeface="IBM Plex Sans"/>
              <a:ea typeface="IBM Plex Sans"/>
              <a:cs typeface="IBM Plex Sans"/>
              <a:sym typeface="IBM Plex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9"/>
          <p:cNvSpPr txBox="1"/>
          <p:nvPr>
            <p:ph type="title"/>
          </p:nvPr>
        </p:nvSpPr>
        <p:spPr>
          <a:xfrm>
            <a:off x="484769" y="273845"/>
            <a:ext cx="8031900" cy="5511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Gephi - Social Network Diagram Analysis</a:t>
            </a:r>
            <a:endParaRPr/>
          </a:p>
        </p:txBody>
      </p:sp>
      <p:pic>
        <p:nvPicPr>
          <p:cNvPr id="270" name="Google Shape;270;p49"/>
          <p:cNvPicPr preferRelativeResize="0"/>
          <p:nvPr/>
        </p:nvPicPr>
        <p:blipFill>
          <a:blip r:embed="rId3">
            <a:alphaModFix/>
          </a:blip>
          <a:stretch>
            <a:fillRect/>
          </a:stretch>
        </p:blipFill>
        <p:spPr>
          <a:xfrm>
            <a:off x="4866975" y="974775"/>
            <a:ext cx="3571024" cy="2815125"/>
          </a:xfrm>
          <a:prstGeom prst="rect">
            <a:avLst/>
          </a:prstGeom>
          <a:noFill/>
          <a:ln>
            <a:noFill/>
          </a:ln>
        </p:spPr>
      </p:pic>
      <p:pic>
        <p:nvPicPr>
          <p:cNvPr id="271" name="Google Shape;271;p49"/>
          <p:cNvPicPr preferRelativeResize="0"/>
          <p:nvPr/>
        </p:nvPicPr>
        <p:blipFill>
          <a:blip r:embed="rId4">
            <a:alphaModFix/>
          </a:blip>
          <a:stretch>
            <a:fillRect/>
          </a:stretch>
        </p:blipFill>
        <p:spPr>
          <a:xfrm>
            <a:off x="595281" y="974775"/>
            <a:ext cx="3663020" cy="2815126"/>
          </a:xfrm>
          <a:prstGeom prst="rect">
            <a:avLst/>
          </a:prstGeom>
          <a:noFill/>
          <a:ln>
            <a:noFill/>
          </a:ln>
        </p:spPr>
      </p:pic>
      <p:sp>
        <p:nvSpPr>
          <p:cNvPr id="272" name="Google Shape;272;p49"/>
          <p:cNvSpPr txBox="1"/>
          <p:nvPr/>
        </p:nvSpPr>
        <p:spPr>
          <a:xfrm>
            <a:off x="546150" y="3939725"/>
            <a:ext cx="3892200" cy="7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Degree Range Filter → 7 to 26 indicates minimum of 7 and maximum of 26 firms have invested in at least one of these 5 popular coins.</a:t>
            </a:r>
            <a:endParaRPr sz="1300">
              <a:solidFill>
                <a:schemeClr val="dk1"/>
              </a:solidFill>
              <a:latin typeface="Times New Roman"/>
              <a:ea typeface="Times New Roman"/>
              <a:cs typeface="Times New Roman"/>
              <a:sym typeface="Times New Roman"/>
            </a:endParaRPr>
          </a:p>
        </p:txBody>
      </p:sp>
      <p:sp>
        <p:nvSpPr>
          <p:cNvPr id="273" name="Google Shape;273;p49"/>
          <p:cNvSpPr txBox="1"/>
          <p:nvPr/>
        </p:nvSpPr>
        <p:spPr>
          <a:xfrm>
            <a:off x="4866975" y="4041425"/>
            <a:ext cx="3663000" cy="5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Cluster of firms (green nodes) that have invested in all of these 5 popular coins</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50"/>
          <p:cNvSpPr txBox="1"/>
          <p:nvPr>
            <p:ph type="title"/>
          </p:nvPr>
        </p:nvSpPr>
        <p:spPr>
          <a:xfrm>
            <a:off x="484769" y="273845"/>
            <a:ext cx="8031900" cy="5511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Gephi - Social Network Diagram Analysis</a:t>
            </a:r>
            <a:endParaRPr/>
          </a:p>
        </p:txBody>
      </p:sp>
      <p:pic>
        <p:nvPicPr>
          <p:cNvPr id="279" name="Google Shape;279;p50"/>
          <p:cNvPicPr preferRelativeResize="0"/>
          <p:nvPr/>
        </p:nvPicPr>
        <p:blipFill>
          <a:blip r:embed="rId3">
            <a:alphaModFix/>
          </a:blip>
          <a:stretch>
            <a:fillRect/>
          </a:stretch>
        </p:blipFill>
        <p:spPr>
          <a:xfrm>
            <a:off x="819325" y="915150"/>
            <a:ext cx="2908750" cy="2838775"/>
          </a:xfrm>
          <a:prstGeom prst="rect">
            <a:avLst/>
          </a:prstGeom>
          <a:noFill/>
          <a:ln cap="flat" cmpd="sng" w="9525">
            <a:solidFill>
              <a:srgbClr val="000000"/>
            </a:solidFill>
            <a:prstDash val="solid"/>
            <a:round/>
            <a:headEnd len="sm" w="sm" type="none"/>
            <a:tailEnd len="sm" w="sm" type="none"/>
          </a:ln>
        </p:spPr>
      </p:pic>
      <p:pic>
        <p:nvPicPr>
          <p:cNvPr id="280" name="Google Shape;280;p50"/>
          <p:cNvPicPr preferRelativeResize="0"/>
          <p:nvPr/>
        </p:nvPicPr>
        <p:blipFill>
          <a:blip r:embed="rId4">
            <a:alphaModFix/>
          </a:blip>
          <a:stretch>
            <a:fillRect/>
          </a:stretch>
        </p:blipFill>
        <p:spPr>
          <a:xfrm>
            <a:off x="7144050" y="1205475"/>
            <a:ext cx="1318575" cy="1608250"/>
          </a:xfrm>
          <a:prstGeom prst="rect">
            <a:avLst/>
          </a:prstGeom>
          <a:noFill/>
          <a:ln>
            <a:noFill/>
          </a:ln>
        </p:spPr>
      </p:pic>
      <p:pic>
        <p:nvPicPr>
          <p:cNvPr id="281" name="Google Shape;281;p50"/>
          <p:cNvPicPr preferRelativeResize="0"/>
          <p:nvPr/>
        </p:nvPicPr>
        <p:blipFill>
          <a:blip r:embed="rId5">
            <a:alphaModFix/>
          </a:blip>
          <a:stretch>
            <a:fillRect/>
          </a:stretch>
        </p:blipFill>
        <p:spPr>
          <a:xfrm>
            <a:off x="4022800" y="1205475"/>
            <a:ext cx="3121250" cy="1608250"/>
          </a:xfrm>
          <a:prstGeom prst="rect">
            <a:avLst/>
          </a:prstGeom>
          <a:noFill/>
          <a:ln>
            <a:noFill/>
          </a:ln>
        </p:spPr>
      </p:pic>
      <p:sp>
        <p:nvSpPr>
          <p:cNvPr id="282" name="Google Shape;282;p50"/>
          <p:cNvSpPr txBox="1"/>
          <p:nvPr/>
        </p:nvSpPr>
        <p:spPr>
          <a:xfrm>
            <a:off x="864175" y="3906025"/>
            <a:ext cx="2863800" cy="5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Investments</a:t>
            </a:r>
            <a:r>
              <a:rPr lang="en">
                <a:solidFill>
                  <a:schemeClr val="dk1"/>
                </a:solidFill>
                <a:latin typeface="Times New Roman"/>
                <a:ea typeface="Times New Roman"/>
                <a:cs typeface="Times New Roman"/>
                <a:sym typeface="Times New Roman"/>
              </a:rPr>
              <a:t> of Firms based in China</a:t>
            </a:r>
            <a:endParaRPr>
              <a:solidFill>
                <a:schemeClr val="dk1"/>
              </a:solidFill>
              <a:latin typeface="Times New Roman"/>
              <a:ea typeface="Times New Roman"/>
              <a:cs typeface="Times New Roman"/>
              <a:sym typeface="Times New Roman"/>
            </a:endParaRPr>
          </a:p>
        </p:txBody>
      </p:sp>
      <p:sp>
        <p:nvSpPr>
          <p:cNvPr id="283" name="Google Shape;283;p50"/>
          <p:cNvSpPr txBox="1"/>
          <p:nvPr/>
        </p:nvSpPr>
        <p:spPr>
          <a:xfrm>
            <a:off x="4417600" y="2924325"/>
            <a:ext cx="4045200" cy="47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IBM Plex Sans"/>
                <a:ea typeface="IBM Plex Sans"/>
                <a:cs typeface="IBM Plex Sans"/>
                <a:sym typeface="IBM Plex Sans"/>
              </a:rPr>
              <a:t>Investments</a:t>
            </a:r>
            <a:r>
              <a:rPr lang="en">
                <a:solidFill>
                  <a:schemeClr val="dk1"/>
                </a:solidFill>
                <a:latin typeface="IBM Plex Sans"/>
                <a:ea typeface="IBM Plex Sans"/>
                <a:cs typeface="IBM Plex Sans"/>
                <a:sym typeface="IBM Plex Sans"/>
              </a:rPr>
              <a:t> of Firms based in Isle of Man</a:t>
            </a:r>
            <a:endParaRPr>
              <a:solidFill>
                <a:schemeClr val="dk1"/>
              </a:solidFill>
              <a:latin typeface="IBM Plex Sans"/>
              <a:ea typeface="IBM Plex Sans"/>
              <a:cs typeface="IBM Plex Sans"/>
              <a:sym typeface="IBM Plex Sans"/>
            </a:endParaRPr>
          </a:p>
        </p:txBody>
      </p:sp>
      <p:sp>
        <p:nvSpPr>
          <p:cNvPr id="284" name="Google Shape;284;p50"/>
          <p:cNvSpPr txBox="1"/>
          <p:nvPr/>
        </p:nvSpPr>
        <p:spPr>
          <a:xfrm>
            <a:off x="4065025" y="3429000"/>
            <a:ext cx="4451700" cy="11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IBM Plex Sans"/>
                <a:ea typeface="IBM Plex Sans"/>
                <a:cs typeface="IBM Plex Sans"/>
                <a:sym typeface="IBM Plex Sans"/>
              </a:rPr>
              <a:t>We can clearly see that investment patterns do change based on regions/country of origin of the firm.</a:t>
            </a:r>
            <a:endParaRPr>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lang="en">
                <a:solidFill>
                  <a:schemeClr val="dk1"/>
                </a:solidFill>
                <a:latin typeface="IBM Plex Sans"/>
                <a:ea typeface="IBM Plex Sans"/>
                <a:cs typeface="IBM Plex Sans"/>
                <a:sym typeface="IBM Plex Sans"/>
              </a:rPr>
              <a:t>These clusters can be seen cut out in the corner of the main network diagrams quite far from the central cluster.</a:t>
            </a:r>
            <a:endParaRPr>
              <a:solidFill>
                <a:schemeClr val="dk1"/>
              </a:solidFill>
              <a:latin typeface="IBM Plex Sans"/>
              <a:ea typeface="IBM Plex Sans"/>
              <a:cs typeface="IBM Plex Sans"/>
              <a:sym typeface="IBM Plex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51"/>
          <p:cNvSpPr txBox="1"/>
          <p:nvPr>
            <p:ph type="title"/>
          </p:nvPr>
        </p:nvSpPr>
        <p:spPr>
          <a:xfrm>
            <a:off x="484769" y="273845"/>
            <a:ext cx="8031900" cy="5511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Conclusion</a:t>
            </a:r>
            <a:endParaRPr/>
          </a:p>
        </p:txBody>
      </p:sp>
      <p:sp>
        <p:nvSpPr>
          <p:cNvPr id="290" name="Google Shape;290;p51"/>
          <p:cNvSpPr txBox="1"/>
          <p:nvPr>
            <p:ph idx="2" type="body"/>
          </p:nvPr>
        </p:nvSpPr>
        <p:spPr>
          <a:xfrm>
            <a:off x="483575" y="1016249"/>
            <a:ext cx="8031900" cy="3545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500">
                <a:latin typeface="Times New Roman"/>
                <a:ea typeface="Times New Roman"/>
                <a:cs typeface="Times New Roman"/>
                <a:sym typeface="Times New Roman"/>
              </a:rPr>
              <a:t>Our analysis successfully illuminated key findings within the cryptocurrency investment arena:</a:t>
            </a:r>
            <a:endParaRPr sz="1500">
              <a:latin typeface="Times New Roman"/>
              <a:ea typeface="Times New Roman"/>
              <a:cs typeface="Times New Roman"/>
              <a:sym typeface="Times New Roman"/>
            </a:endParaRPr>
          </a:p>
          <a:p>
            <a:pPr indent="-323850" lvl="0" marL="457200" rtl="0" algn="l">
              <a:spcBef>
                <a:spcPts val="800"/>
              </a:spcBef>
              <a:spcAft>
                <a:spcPts val="0"/>
              </a:spcAft>
              <a:buSzPts val="1500"/>
              <a:buChar char="❏"/>
            </a:pPr>
            <a:r>
              <a:rPr b="1" lang="en" sz="1500">
                <a:latin typeface="Times New Roman"/>
                <a:ea typeface="Times New Roman"/>
                <a:cs typeface="Times New Roman"/>
                <a:sym typeface="Times New Roman"/>
              </a:rPr>
              <a:t>Data to Diagram</a:t>
            </a:r>
            <a:r>
              <a:rPr lang="en" sz="1500">
                <a:latin typeface="Times New Roman"/>
                <a:ea typeface="Times New Roman"/>
                <a:cs typeface="Times New Roman"/>
                <a:sym typeface="Times New Roman"/>
              </a:rPr>
              <a:t>: Despite the initial complexity of the data, we effectively transformed it into an insightful social network diagram, providing a lucid visual representation of the intricate investment relationships.</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Char char="❏"/>
            </a:pPr>
            <a:r>
              <a:rPr b="1" lang="en" sz="1500">
                <a:latin typeface="Times New Roman"/>
                <a:ea typeface="Times New Roman"/>
                <a:cs typeface="Times New Roman"/>
                <a:sym typeface="Times New Roman"/>
              </a:rPr>
              <a:t>Research Questions Addressed</a:t>
            </a:r>
            <a:r>
              <a:rPr lang="en" sz="1500">
                <a:latin typeface="Times New Roman"/>
                <a:ea typeface="Times New Roman"/>
                <a:cs typeface="Times New Roman"/>
                <a:sym typeface="Times New Roman"/>
              </a:rPr>
              <a:t>: All set research questions were thoroughly explored, yielding comprehensive insights into the investment landscape.</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Char char="❏"/>
            </a:pPr>
            <a:r>
              <a:rPr b="1" lang="en" sz="1500">
                <a:latin typeface="Times New Roman"/>
                <a:ea typeface="Times New Roman"/>
                <a:cs typeface="Times New Roman"/>
                <a:sym typeface="Times New Roman"/>
              </a:rPr>
              <a:t>Top Cryptocurrencies Unveiled</a:t>
            </a:r>
            <a:r>
              <a:rPr lang="en" sz="1500">
                <a:latin typeface="Times New Roman"/>
                <a:ea typeface="Times New Roman"/>
                <a:cs typeface="Times New Roman"/>
                <a:sym typeface="Times New Roman"/>
              </a:rPr>
              <a:t>: We pinpointed the five most favored cryptocurrencies by investment firms: Bitcoin, Ethereum, Ripple, Litecoin, and Bitcoin Cash.</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Char char="❏"/>
            </a:pPr>
            <a:r>
              <a:rPr b="1" lang="en" sz="1500">
                <a:latin typeface="Times New Roman"/>
                <a:ea typeface="Times New Roman"/>
                <a:cs typeface="Times New Roman"/>
                <a:sym typeface="Times New Roman"/>
              </a:rPr>
              <a:t>Community Dynamics</a:t>
            </a:r>
            <a:r>
              <a:rPr lang="en" sz="1500">
                <a:latin typeface="Times New Roman"/>
                <a:ea typeface="Times New Roman"/>
                <a:cs typeface="Times New Roman"/>
                <a:sym typeface="Times New Roman"/>
              </a:rPr>
              <a:t>: Our network diagram revealed distinct clusters, particularly surrounding the aforementioned popular coins, underscoring their central role in the investment network.</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Char char="❏"/>
            </a:pPr>
            <a:r>
              <a:rPr b="1" lang="en" sz="1500">
                <a:latin typeface="Times New Roman"/>
                <a:ea typeface="Times New Roman"/>
                <a:cs typeface="Times New Roman"/>
                <a:sym typeface="Times New Roman"/>
              </a:rPr>
              <a:t>Regional Investment Trends</a:t>
            </a:r>
            <a:r>
              <a:rPr lang="en" sz="1500">
                <a:latin typeface="Times New Roman"/>
                <a:ea typeface="Times New Roman"/>
                <a:cs typeface="Times New Roman"/>
                <a:sym typeface="Times New Roman"/>
              </a:rPr>
              <a:t>: The visualization facilitated a clear understanding of regional preferences, highlighting how investment patterns and strategic approaches vary by the geographic location of firms.</a:t>
            </a:r>
            <a:endParaRPr sz="1500">
              <a:latin typeface="Times New Roman"/>
              <a:ea typeface="Times New Roman"/>
              <a:cs typeface="Times New Roman"/>
              <a:sym typeface="Times New Roman"/>
            </a:endParaRPr>
          </a:p>
          <a:p>
            <a:pPr indent="0" lvl="0" marL="0" rtl="0" algn="l">
              <a:spcBef>
                <a:spcPts val="800"/>
              </a:spcBef>
              <a:spcAft>
                <a:spcPts val="0"/>
              </a:spcAft>
              <a:buNone/>
            </a:pPr>
            <a:r>
              <a:rPr lang="en" sz="1500">
                <a:latin typeface="Times New Roman"/>
                <a:ea typeface="Times New Roman"/>
                <a:cs typeface="Times New Roman"/>
                <a:sym typeface="Times New Roman"/>
              </a:rPr>
              <a:t>This project stands as a testament to the power of data transformation and visualization in extracting meaningful patterns and strategic insights from complex datasets.</a:t>
            </a:r>
            <a:endParaRPr sz="150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52"/>
          <p:cNvSpPr txBox="1"/>
          <p:nvPr>
            <p:ph type="ctrTitle"/>
          </p:nvPr>
        </p:nvSpPr>
        <p:spPr>
          <a:xfrm>
            <a:off x="585325" y="1841550"/>
            <a:ext cx="7700700" cy="1134600"/>
          </a:xfrm>
          <a:prstGeom prst="rect">
            <a:avLst/>
          </a:prstGeom>
          <a:noFill/>
          <a:ln>
            <a:noFill/>
          </a:ln>
        </p:spPr>
        <p:txBody>
          <a:bodyPr anchorCtr="0" anchor="ctr" bIns="34275" lIns="68575" spcFirstLastPara="1" rIns="68575" wrap="square" tIns="34275">
            <a:normAutofit/>
          </a:bodyPr>
          <a:lstStyle/>
          <a:p>
            <a:pPr indent="0" lvl="0" marL="2286000" rtl="0" algn="l">
              <a:lnSpc>
                <a:spcPct val="90000"/>
              </a:lnSpc>
              <a:spcBef>
                <a:spcPts val="0"/>
              </a:spcBef>
              <a:spcAft>
                <a:spcPts val="0"/>
              </a:spcAft>
              <a:buClr>
                <a:schemeClr val="lt1"/>
              </a:buClr>
              <a:buSzPts val="3600"/>
              <a:buFont typeface="Saira Condensed Light"/>
              <a:buNone/>
            </a:pPr>
            <a:r>
              <a:rPr lang="en" sz="6000"/>
              <a:t>THANK YOU</a:t>
            </a:r>
            <a:endParaRPr sz="6000"/>
          </a:p>
        </p:txBody>
      </p:sp>
      <p:sp>
        <p:nvSpPr>
          <p:cNvPr id="296" name="Google Shape;296;p52"/>
          <p:cNvSpPr txBox="1"/>
          <p:nvPr>
            <p:ph idx="1" type="subTitle"/>
          </p:nvPr>
        </p:nvSpPr>
        <p:spPr>
          <a:xfrm>
            <a:off x="6463949" y="3812550"/>
            <a:ext cx="2135100" cy="700800"/>
          </a:xfrm>
          <a:prstGeom prst="rect">
            <a:avLst/>
          </a:prstGeom>
          <a:noFill/>
          <a:ln>
            <a:noFill/>
          </a:ln>
        </p:spPr>
        <p:txBody>
          <a:bodyPr anchorCtr="0" anchor="t" bIns="34275" lIns="68575" spcFirstLastPara="1" rIns="68575" wrap="square" tIns="34275">
            <a:noAutofit/>
          </a:bodyPr>
          <a:lstStyle/>
          <a:p>
            <a:pPr indent="0" lvl="0" marL="0" rtl="0" algn="r">
              <a:lnSpc>
                <a:spcPct val="70000"/>
              </a:lnSpc>
              <a:spcBef>
                <a:spcPts val="0"/>
              </a:spcBef>
              <a:spcAft>
                <a:spcPts val="0"/>
              </a:spcAft>
              <a:buSzPts val="938"/>
              <a:buNone/>
            </a:pPr>
            <a:r>
              <a:t/>
            </a:r>
            <a:endParaRPr b="1" sz="1137"/>
          </a:p>
          <a:p>
            <a:pPr indent="0" lvl="0" marL="0" rtl="0" algn="r">
              <a:lnSpc>
                <a:spcPct val="70000"/>
              </a:lnSpc>
              <a:spcBef>
                <a:spcPts val="0"/>
              </a:spcBef>
              <a:spcAft>
                <a:spcPts val="0"/>
              </a:spcAft>
              <a:buSzPts val="938"/>
              <a:buNone/>
            </a:pPr>
            <a:r>
              <a:rPr lang="en" sz="1137"/>
              <a:t>Siddharth Paraag Nilakhe</a:t>
            </a:r>
            <a:endParaRPr sz="1137"/>
          </a:p>
          <a:p>
            <a:pPr indent="0" lvl="0" marL="0" rtl="0" algn="r">
              <a:lnSpc>
                <a:spcPct val="70000"/>
              </a:lnSpc>
              <a:spcBef>
                <a:spcPts val="0"/>
              </a:spcBef>
              <a:spcAft>
                <a:spcPts val="0"/>
              </a:spcAft>
              <a:buSzPts val="938"/>
              <a:buNone/>
            </a:pPr>
            <a:r>
              <a:rPr lang="en" sz="1137"/>
              <a:t>snilakhe@stevens.edu</a:t>
            </a:r>
            <a:endParaRPr sz="1137"/>
          </a:p>
          <a:p>
            <a:pPr indent="0" lvl="0" marL="0" rtl="0" algn="r">
              <a:lnSpc>
                <a:spcPct val="70000"/>
              </a:lnSpc>
              <a:spcBef>
                <a:spcPts val="0"/>
              </a:spcBef>
              <a:spcAft>
                <a:spcPts val="0"/>
              </a:spcAft>
              <a:buSzPts val="938"/>
              <a:buNone/>
            </a:pPr>
            <a:r>
              <a:t/>
            </a:r>
            <a:endParaRPr sz="1137"/>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41"/>
          <p:cNvSpPr txBox="1"/>
          <p:nvPr>
            <p:ph type="title"/>
          </p:nvPr>
        </p:nvSpPr>
        <p:spPr>
          <a:xfrm>
            <a:off x="483578" y="394856"/>
            <a:ext cx="8031900" cy="5511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Saira Condensed SemiBold"/>
              <a:buNone/>
            </a:pPr>
            <a:r>
              <a:rPr lang="en"/>
              <a:t>Background</a:t>
            </a:r>
            <a:endParaRPr/>
          </a:p>
        </p:txBody>
      </p:sp>
      <p:sp>
        <p:nvSpPr>
          <p:cNvPr id="211" name="Google Shape;211;p41"/>
          <p:cNvSpPr txBox="1"/>
          <p:nvPr>
            <p:ph idx="2" type="body"/>
          </p:nvPr>
        </p:nvSpPr>
        <p:spPr>
          <a:xfrm>
            <a:off x="483581" y="1345875"/>
            <a:ext cx="8239200" cy="3140700"/>
          </a:xfrm>
          <a:prstGeom prst="rect">
            <a:avLst/>
          </a:prstGeom>
          <a:noFill/>
          <a:ln>
            <a:noFill/>
          </a:ln>
        </p:spPr>
        <p:txBody>
          <a:bodyPr anchorCtr="0" anchor="t" bIns="34275" lIns="68575" spcFirstLastPara="1" rIns="68575" wrap="square" tIns="34275">
            <a:normAutofit lnSpcReduction="20000"/>
          </a:bodyPr>
          <a:lstStyle/>
          <a:p>
            <a:pPr indent="-279400" lvl="0" marL="342900" rtl="0" algn="l">
              <a:lnSpc>
                <a:spcPct val="150000"/>
              </a:lnSpc>
              <a:spcBef>
                <a:spcPts val="0"/>
              </a:spcBef>
              <a:spcAft>
                <a:spcPts val="0"/>
              </a:spcAft>
              <a:buClr>
                <a:schemeClr val="dk1"/>
              </a:buClr>
              <a:buSzPts val="1800"/>
              <a:buFont typeface="Times New Roman"/>
              <a:buChar char="❏"/>
            </a:pPr>
            <a:r>
              <a:rPr lang="en" sz="1800">
                <a:latin typeface="Times New Roman"/>
                <a:ea typeface="Times New Roman"/>
                <a:cs typeface="Times New Roman"/>
                <a:sym typeface="Times New Roman"/>
              </a:rPr>
              <a:t>The cryptocurrency market has experienced significant growth, attracting the attention of investment funds worldwide.</a:t>
            </a:r>
            <a:endParaRPr sz="1800">
              <a:latin typeface="Times New Roman"/>
              <a:ea typeface="Times New Roman"/>
              <a:cs typeface="Times New Roman"/>
              <a:sym typeface="Times New Roman"/>
            </a:endParaRPr>
          </a:p>
          <a:p>
            <a:pPr indent="-279400" lvl="0" marL="342900" rtl="0" algn="l">
              <a:lnSpc>
                <a:spcPct val="15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However, the sheer diversity and volatility of the market present a challenge in discerning clear investment trends. </a:t>
            </a:r>
            <a:endParaRPr sz="1800">
              <a:latin typeface="Times New Roman"/>
              <a:ea typeface="Times New Roman"/>
              <a:cs typeface="Times New Roman"/>
              <a:sym typeface="Times New Roman"/>
            </a:endParaRPr>
          </a:p>
          <a:p>
            <a:pPr indent="-279400" lvl="0" marL="342900" rtl="0" algn="l">
              <a:lnSpc>
                <a:spcPct val="15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Our analysis stands at the intersection of data science and financial strategy, seeking to illuminate the path taken by investment firms in the crypto space.</a:t>
            </a:r>
            <a:endParaRPr sz="1800">
              <a:latin typeface="Times New Roman"/>
              <a:ea typeface="Times New Roman"/>
              <a:cs typeface="Times New Roman"/>
              <a:sym typeface="Times New Roman"/>
            </a:endParaRPr>
          </a:p>
          <a:p>
            <a:pPr indent="-279400" lvl="0" marL="342900" rtl="0" algn="l">
              <a:lnSpc>
                <a:spcPct val="15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Our project delves into the investment behaviors of crypto funds, identifying key players and patterns within this domain.</a:t>
            </a:r>
            <a:endParaRPr sz="1800">
              <a:latin typeface="Times New Roman"/>
              <a:ea typeface="Times New Roman"/>
              <a:cs typeface="Times New Roman"/>
              <a:sym typeface="Times New Roman"/>
            </a:endParaRPr>
          </a:p>
          <a:p>
            <a:pPr indent="0" lvl="0" marL="342900" rtl="0" algn="l">
              <a:lnSpc>
                <a:spcPct val="90000"/>
              </a:lnSpc>
              <a:spcBef>
                <a:spcPts val="0"/>
              </a:spcBef>
              <a:spcAft>
                <a:spcPts val="0"/>
              </a:spcAft>
              <a:buNone/>
            </a:pPr>
            <a:r>
              <a:t/>
            </a:r>
            <a:endParaRPr sz="1600"/>
          </a:p>
        </p:txBody>
      </p:sp>
      <p:sp>
        <p:nvSpPr>
          <p:cNvPr id="212" name="Google Shape;212;p41"/>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42"/>
          <p:cNvSpPr txBox="1"/>
          <p:nvPr>
            <p:ph type="title"/>
          </p:nvPr>
        </p:nvSpPr>
        <p:spPr>
          <a:xfrm>
            <a:off x="484769" y="273845"/>
            <a:ext cx="8031900" cy="5511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Problems to Solve</a:t>
            </a:r>
            <a:endParaRPr/>
          </a:p>
        </p:txBody>
      </p:sp>
      <p:sp>
        <p:nvSpPr>
          <p:cNvPr id="218" name="Google Shape;218;p42"/>
          <p:cNvSpPr txBox="1"/>
          <p:nvPr>
            <p:ph idx="2" type="body"/>
          </p:nvPr>
        </p:nvSpPr>
        <p:spPr>
          <a:xfrm>
            <a:off x="318000" y="1099224"/>
            <a:ext cx="8197500" cy="3462300"/>
          </a:xfrm>
          <a:prstGeom prst="rect">
            <a:avLst/>
          </a:prstGeom>
        </p:spPr>
        <p:txBody>
          <a:bodyPr anchorCtr="0" anchor="t" bIns="34275" lIns="68575" spcFirstLastPara="1" rIns="68575" wrap="square" tIns="34275">
            <a:normAutofit/>
          </a:bodyPr>
          <a:lstStyle/>
          <a:p>
            <a:pPr indent="-342900" lvl="0" marL="457200" rtl="0" algn="l">
              <a:lnSpc>
                <a:spcPct val="150000"/>
              </a:lnSpc>
              <a:spcBef>
                <a:spcPts val="800"/>
              </a:spcBef>
              <a:spcAft>
                <a:spcPts val="0"/>
              </a:spcAft>
              <a:buSzPts val="1800"/>
              <a:buFont typeface="Times New Roman"/>
              <a:buChar char="❏"/>
            </a:pPr>
            <a:r>
              <a:rPr lang="en" sz="1800">
                <a:latin typeface="Times New Roman"/>
                <a:ea typeface="Times New Roman"/>
                <a:cs typeface="Times New Roman"/>
                <a:sym typeface="Times New Roman"/>
              </a:rPr>
              <a:t>Which are the top five cryptocurrencies that garner the most interest from investment funds?</a:t>
            </a:r>
            <a:endParaRPr sz="1800">
              <a:latin typeface="Times New Roman"/>
              <a:ea typeface="Times New Roman"/>
              <a:cs typeface="Times New Roman"/>
              <a:sym typeface="Times New Roman"/>
            </a:endParaRPr>
          </a:p>
          <a:p>
            <a:pPr indent="-342900" lvl="0" marL="457200" rtl="0" algn="l">
              <a:lnSpc>
                <a:spcPct val="15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Are there discernible clusters or communities within the investment network that indicate a concentration around popular coins?</a:t>
            </a:r>
            <a:endParaRPr sz="1800">
              <a:latin typeface="Times New Roman"/>
              <a:ea typeface="Times New Roman"/>
              <a:cs typeface="Times New Roman"/>
              <a:sym typeface="Times New Roman"/>
            </a:endParaRPr>
          </a:p>
          <a:p>
            <a:pPr indent="-342900" lvl="0" marL="457200" rtl="0" algn="l">
              <a:lnSpc>
                <a:spcPct val="15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How do the investment patterns of firms manifest visually in the network graph, and what can this reveal about their investment strategies?</a:t>
            </a:r>
            <a:endParaRPr sz="1800">
              <a:latin typeface="Times New Roman"/>
              <a:ea typeface="Times New Roman"/>
              <a:cs typeface="Times New Roman"/>
              <a:sym typeface="Times New Roman"/>
            </a:endParaRPr>
          </a:p>
          <a:p>
            <a:pPr indent="-342900" lvl="0" marL="457200" rtl="0" algn="l">
              <a:lnSpc>
                <a:spcPct val="15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Does the regional or country-based location of a firm influence its investment patterns, indicating geo-specific investment behaviors?</a:t>
            </a:r>
            <a:endParaRPr sz="18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43"/>
          <p:cNvSpPr txBox="1"/>
          <p:nvPr>
            <p:ph type="title"/>
          </p:nvPr>
        </p:nvSpPr>
        <p:spPr>
          <a:xfrm>
            <a:off x="484769" y="273845"/>
            <a:ext cx="8031900" cy="5511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Dataset</a:t>
            </a:r>
            <a:endParaRPr/>
          </a:p>
        </p:txBody>
      </p:sp>
      <p:sp>
        <p:nvSpPr>
          <p:cNvPr id="224" name="Google Shape;224;p43"/>
          <p:cNvSpPr txBox="1"/>
          <p:nvPr>
            <p:ph idx="2" type="body"/>
          </p:nvPr>
        </p:nvSpPr>
        <p:spPr>
          <a:xfrm>
            <a:off x="331850" y="1016250"/>
            <a:ext cx="8142300" cy="2813700"/>
          </a:xfrm>
          <a:prstGeom prst="rect">
            <a:avLst/>
          </a:prstGeom>
        </p:spPr>
        <p:txBody>
          <a:bodyPr anchorCtr="0" anchor="t" bIns="34275" lIns="68575" spcFirstLastPara="1" rIns="68575" wrap="square" tIns="34275">
            <a:normAutofit/>
          </a:bodyPr>
          <a:lstStyle/>
          <a:p>
            <a:pPr indent="-342900" lvl="0" marL="457200" rtl="0" algn="l">
              <a:spcBef>
                <a:spcPts val="800"/>
              </a:spcBef>
              <a:spcAft>
                <a:spcPts val="0"/>
              </a:spcAft>
              <a:buSzPts val="1800"/>
              <a:buFont typeface="Times New Roman"/>
              <a:buChar char="❏"/>
            </a:pPr>
            <a:r>
              <a:rPr lang="en" sz="1800">
                <a:latin typeface="Times New Roman"/>
                <a:ea typeface="Times New Roman"/>
                <a:cs typeface="Times New Roman"/>
                <a:sym typeface="Times New Roman"/>
              </a:rPr>
              <a:t>The dataset is a 2018 Directory of Cryptocurrency Investment Funds.</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Dataset has 47 features and 303 samples.</a:t>
            </a:r>
            <a:endParaRPr sz="1800">
              <a:latin typeface="Times New Roman"/>
              <a:ea typeface="Times New Roman"/>
              <a:cs typeface="Times New Roman"/>
              <a:sym typeface="Times New Roman"/>
            </a:endParaRPr>
          </a:p>
          <a:p>
            <a:pPr indent="-342900" lvl="0" marL="457200" rtl="0" algn="l">
              <a:spcBef>
                <a:spcPts val="800"/>
              </a:spcBef>
              <a:spcAft>
                <a:spcPts val="0"/>
              </a:spcAft>
              <a:buSzPts val="1800"/>
              <a:buFont typeface="Times New Roman"/>
              <a:buChar char="❏"/>
            </a:pPr>
            <a:r>
              <a:rPr lang="en" sz="1800">
                <a:latin typeface="Times New Roman"/>
                <a:ea typeface="Times New Roman"/>
                <a:cs typeface="Times New Roman"/>
                <a:sym typeface="Times New Roman"/>
              </a:rPr>
              <a:t>Important Features to look out for in the dataset are - Firm Name, Investments 1 to 5, Assets under Management - AUM (In Millions) and Country.</a:t>
            </a:r>
            <a:endParaRPr sz="1800">
              <a:latin typeface="Times New Roman"/>
              <a:ea typeface="Times New Roman"/>
              <a:cs typeface="Times New Roman"/>
              <a:sym typeface="Times New Roman"/>
            </a:endParaRPr>
          </a:p>
          <a:p>
            <a:pPr indent="0" lvl="0" marL="457200" rtl="0" algn="l">
              <a:spcBef>
                <a:spcPts val="800"/>
              </a:spcBef>
              <a:spcAft>
                <a:spcPts val="0"/>
              </a:spcAft>
              <a:buNone/>
            </a:pPr>
            <a:r>
              <a:t/>
            </a:r>
            <a:endParaRPr/>
          </a:p>
        </p:txBody>
      </p:sp>
      <p:pic>
        <p:nvPicPr>
          <p:cNvPr id="225" name="Google Shape;225;p43"/>
          <p:cNvPicPr preferRelativeResize="0"/>
          <p:nvPr/>
        </p:nvPicPr>
        <p:blipFill>
          <a:blip r:embed="rId3">
            <a:alphaModFix/>
          </a:blip>
          <a:stretch>
            <a:fillRect/>
          </a:stretch>
        </p:blipFill>
        <p:spPr>
          <a:xfrm>
            <a:off x="464400" y="2309026"/>
            <a:ext cx="7877175" cy="1679950"/>
          </a:xfrm>
          <a:prstGeom prst="rect">
            <a:avLst/>
          </a:prstGeom>
          <a:noFill/>
          <a:ln>
            <a:noFill/>
          </a:ln>
        </p:spPr>
      </p:pic>
      <p:sp>
        <p:nvSpPr>
          <p:cNvPr id="226" name="Google Shape;226;p43"/>
          <p:cNvSpPr txBox="1"/>
          <p:nvPr/>
        </p:nvSpPr>
        <p:spPr>
          <a:xfrm>
            <a:off x="463200" y="3988975"/>
            <a:ext cx="7877100" cy="5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IBM Plex Sans"/>
                <a:ea typeface="IBM Plex Sans"/>
                <a:cs typeface="IBM Plex Sans"/>
                <a:sym typeface="IBM Plex Sans"/>
              </a:rPr>
              <a:t>Link to the dataset - </a:t>
            </a:r>
            <a:r>
              <a:rPr lang="en" u="sng">
                <a:solidFill>
                  <a:schemeClr val="hlink"/>
                </a:solidFill>
                <a:latin typeface="IBM Plex Sans"/>
                <a:ea typeface="IBM Plex Sans"/>
                <a:cs typeface="IBM Plex Sans"/>
                <a:sym typeface="IBM Plex Sans"/>
                <a:hlinkClick r:id="rId4"/>
              </a:rPr>
              <a:t>https://data.world/dmikebishop/crypto-investment-fund-directory</a:t>
            </a:r>
            <a:endParaRPr>
              <a:solidFill>
                <a:schemeClr val="dk1"/>
              </a:solidFill>
              <a:latin typeface="IBM Plex Sans"/>
              <a:ea typeface="IBM Plex Sans"/>
              <a:cs typeface="IBM Plex Sans"/>
              <a:sym typeface="IBM Plex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4"/>
          <p:cNvSpPr txBox="1"/>
          <p:nvPr>
            <p:ph type="title"/>
          </p:nvPr>
        </p:nvSpPr>
        <p:spPr>
          <a:xfrm>
            <a:off x="484769" y="273845"/>
            <a:ext cx="8031900" cy="5511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Methodology</a:t>
            </a:r>
            <a:endParaRPr/>
          </a:p>
        </p:txBody>
      </p:sp>
      <p:sp>
        <p:nvSpPr>
          <p:cNvPr id="232" name="Google Shape;232;p44"/>
          <p:cNvSpPr txBox="1"/>
          <p:nvPr>
            <p:ph idx="2" type="body"/>
          </p:nvPr>
        </p:nvSpPr>
        <p:spPr>
          <a:xfrm>
            <a:off x="483575" y="1223649"/>
            <a:ext cx="8031900" cy="3337800"/>
          </a:xfrm>
          <a:prstGeom prst="rect">
            <a:avLst/>
          </a:prstGeom>
        </p:spPr>
        <p:txBody>
          <a:bodyPr anchorCtr="0" anchor="t" bIns="34275" lIns="68575" spcFirstLastPara="1" rIns="68575" wrap="square" tIns="34275">
            <a:noAutofit/>
          </a:bodyPr>
          <a:lstStyle/>
          <a:p>
            <a:pPr indent="-323850" lvl="0" marL="457200" rtl="0" algn="l">
              <a:spcBef>
                <a:spcPts val="800"/>
              </a:spcBef>
              <a:spcAft>
                <a:spcPts val="0"/>
              </a:spcAft>
              <a:buSzPts val="1500"/>
              <a:buChar char="❏"/>
            </a:pPr>
            <a:r>
              <a:rPr b="1" lang="en" sz="1500">
                <a:latin typeface="Times New Roman"/>
                <a:ea typeface="Times New Roman"/>
                <a:cs typeface="Times New Roman"/>
                <a:sym typeface="Times New Roman"/>
              </a:rPr>
              <a:t>Exploratory Data Analysis in Python</a:t>
            </a:r>
            <a:r>
              <a:rPr lang="en" sz="1500">
                <a:latin typeface="Times New Roman"/>
                <a:ea typeface="Times New Roman"/>
                <a:cs typeface="Times New Roman"/>
                <a:sym typeface="Times New Roman"/>
              </a:rPr>
              <a:t>: Conducted comprehensive EDA using Python to understand the dataset's characteristics and distributions, focusing on investment patterns and firm metrics.</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Char char="❏"/>
            </a:pPr>
            <a:r>
              <a:rPr b="1" lang="en" sz="1500">
                <a:latin typeface="Times New Roman"/>
                <a:ea typeface="Times New Roman"/>
                <a:cs typeface="Times New Roman"/>
                <a:sym typeface="Times New Roman"/>
              </a:rPr>
              <a:t>Data Filtering and Processing Script</a:t>
            </a:r>
            <a:r>
              <a:rPr lang="en" sz="1500">
                <a:latin typeface="Times New Roman"/>
                <a:ea typeface="Times New Roman"/>
                <a:cs typeface="Times New Roman"/>
                <a:sym typeface="Times New Roman"/>
              </a:rPr>
              <a:t>: Utilized a Python script to filter firms with at least five non-zero investments, generating nodes and edges for network analysis. This process involved creating unique labels for nodes, mapping labels to IDs, and preparing a </a:t>
            </a:r>
            <a:r>
              <a:rPr lang="en" sz="1500">
                <a:latin typeface="Times New Roman"/>
                <a:ea typeface="Times New Roman"/>
                <a:cs typeface="Times New Roman"/>
                <a:sym typeface="Times New Roman"/>
              </a:rPr>
              <a:t>Data Frame</a:t>
            </a:r>
            <a:r>
              <a:rPr lang="en" sz="1500">
                <a:latin typeface="Times New Roman"/>
                <a:ea typeface="Times New Roman"/>
                <a:cs typeface="Times New Roman"/>
                <a:sym typeface="Times New Roman"/>
              </a:rPr>
              <a:t> suitable for visualization in Gephi.</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Char char="❏"/>
            </a:pPr>
            <a:r>
              <a:rPr b="1" lang="en" sz="1500">
                <a:latin typeface="Times New Roman"/>
                <a:ea typeface="Times New Roman"/>
                <a:cs typeface="Times New Roman"/>
                <a:sym typeface="Times New Roman"/>
              </a:rPr>
              <a:t>Network Visualization in Gephi: </a:t>
            </a:r>
            <a:r>
              <a:rPr lang="en" sz="1500">
                <a:latin typeface="Times New Roman"/>
                <a:ea typeface="Times New Roman"/>
                <a:cs typeface="Times New Roman"/>
                <a:sym typeface="Times New Roman"/>
              </a:rPr>
              <a:t>Imported the processed data into Gephi, where we developed an intricate visual representation of the investment network. Distinguished firms and coins with unique color codes for quick visual differentiation. Utilized the Force Atlas 2 layout algorithm to arrange the network, with node sizes dynamically scaled to reflect the number of connections, underscoring the prominence of more connected entities.</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Char char="❏"/>
            </a:pPr>
            <a:r>
              <a:rPr b="1" lang="en" sz="1500">
                <a:latin typeface="Times New Roman"/>
                <a:ea typeface="Times New Roman"/>
                <a:cs typeface="Times New Roman"/>
                <a:sym typeface="Times New Roman"/>
              </a:rPr>
              <a:t>Degree Range Filtering</a:t>
            </a:r>
            <a:r>
              <a:rPr lang="en" sz="1500">
                <a:latin typeface="Times New Roman"/>
                <a:ea typeface="Times New Roman"/>
                <a:cs typeface="Times New Roman"/>
                <a:sym typeface="Times New Roman"/>
              </a:rPr>
              <a:t>: Implemented the Degree Range filter from Gephi's Topology section to identify key cryptocurrencies with the highest number of firm investments. This filter helped in isolating the top five coins and analyzing the network's most influential entities.</a:t>
            </a:r>
            <a:endParaRPr sz="15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5"/>
          <p:cNvSpPr txBox="1"/>
          <p:nvPr>
            <p:ph type="title"/>
          </p:nvPr>
        </p:nvSpPr>
        <p:spPr>
          <a:xfrm>
            <a:off x="484769" y="273845"/>
            <a:ext cx="8031900" cy="5511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Exploratory Data Analysis</a:t>
            </a:r>
            <a:endParaRPr/>
          </a:p>
        </p:txBody>
      </p:sp>
      <p:pic>
        <p:nvPicPr>
          <p:cNvPr id="238" name="Google Shape;238;p45"/>
          <p:cNvPicPr preferRelativeResize="0"/>
          <p:nvPr/>
        </p:nvPicPr>
        <p:blipFill>
          <a:blip r:embed="rId3">
            <a:alphaModFix/>
          </a:blip>
          <a:stretch>
            <a:fillRect/>
          </a:stretch>
        </p:blipFill>
        <p:spPr>
          <a:xfrm>
            <a:off x="559975" y="1065200"/>
            <a:ext cx="3898213" cy="2944525"/>
          </a:xfrm>
          <a:prstGeom prst="rect">
            <a:avLst/>
          </a:prstGeom>
          <a:noFill/>
          <a:ln>
            <a:noFill/>
          </a:ln>
        </p:spPr>
      </p:pic>
      <p:pic>
        <p:nvPicPr>
          <p:cNvPr id="239" name="Google Shape;239;p45"/>
          <p:cNvPicPr preferRelativeResize="0"/>
          <p:nvPr/>
        </p:nvPicPr>
        <p:blipFill>
          <a:blip r:embed="rId4">
            <a:alphaModFix/>
          </a:blip>
          <a:stretch>
            <a:fillRect/>
          </a:stretch>
        </p:blipFill>
        <p:spPr>
          <a:xfrm>
            <a:off x="4614350" y="1092575"/>
            <a:ext cx="4019949" cy="2944524"/>
          </a:xfrm>
          <a:prstGeom prst="rect">
            <a:avLst/>
          </a:prstGeom>
          <a:noFill/>
          <a:ln>
            <a:noFill/>
          </a:ln>
        </p:spPr>
      </p:pic>
      <p:sp>
        <p:nvSpPr>
          <p:cNvPr id="240" name="Google Shape;240;p45"/>
          <p:cNvSpPr txBox="1"/>
          <p:nvPr/>
        </p:nvSpPr>
        <p:spPr>
          <a:xfrm>
            <a:off x="781200" y="4120325"/>
            <a:ext cx="3790800" cy="5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Times New Roman"/>
                <a:ea typeface="Times New Roman"/>
                <a:cs typeface="Times New Roman"/>
                <a:sym typeface="Times New Roman"/>
              </a:rPr>
              <a:t>Categorizing firms by number of Investments</a:t>
            </a:r>
            <a:endParaRPr sz="1500">
              <a:solidFill>
                <a:schemeClr val="dk1"/>
              </a:solidFill>
              <a:latin typeface="Times New Roman"/>
              <a:ea typeface="Times New Roman"/>
              <a:cs typeface="Times New Roman"/>
              <a:sym typeface="Times New Roman"/>
            </a:endParaRPr>
          </a:p>
        </p:txBody>
      </p:sp>
      <p:sp>
        <p:nvSpPr>
          <p:cNvPr id="241" name="Google Shape;241;p45"/>
          <p:cNvSpPr txBox="1"/>
          <p:nvPr/>
        </p:nvSpPr>
        <p:spPr>
          <a:xfrm>
            <a:off x="5060550" y="4137575"/>
            <a:ext cx="3456000" cy="4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Times New Roman"/>
                <a:ea typeface="Times New Roman"/>
                <a:cs typeface="Times New Roman"/>
                <a:sym typeface="Times New Roman"/>
              </a:rPr>
              <a:t>Categorizing firms by Country/Region</a:t>
            </a:r>
            <a:endParaRPr sz="1500">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6"/>
          <p:cNvSpPr txBox="1"/>
          <p:nvPr>
            <p:ph type="title"/>
          </p:nvPr>
        </p:nvSpPr>
        <p:spPr>
          <a:xfrm>
            <a:off x="484775" y="273851"/>
            <a:ext cx="8031900" cy="6456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Exploratory Data Analysis</a:t>
            </a:r>
            <a:endParaRPr/>
          </a:p>
        </p:txBody>
      </p:sp>
      <p:pic>
        <p:nvPicPr>
          <p:cNvPr id="247" name="Google Shape;247;p46"/>
          <p:cNvPicPr preferRelativeResize="0"/>
          <p:nvPr/>
        </p:nvPicPr>
        <p:blipFill>
          <a:blip r:embed="rId3">
            <a:alphaModFix/>
          </a:blip>
          <a:stretch>
            <a:fillRect/>
          </a:stretch>
        </p:blipFill>
        <p:spPr>
          <a:xfrm>
            <a:off x="3747325" y="829901"/>
            <a:ext cx="4679480" cy="3919249"/>
          </a:xfrm>
          <a:prstGeom prst="rect">
            <a:avLst/>
          </a:prstGeom>
          <a:noFill/>
          <a:ln>
            <a:noFill/>
          </a:ln>
        </p:spPr>
      </p:pic>
      <p:sp>
        <p:nvSpPr>
          <p:cNvPr id="248" name="Google Shape;248;p46"/>
          <p:cNvSpPr txBox="1"/>
          <p:nvPr/>
        </p:nvSpPr>
        <p:spPr>
          <a:xfrm>
            <a:off x="539250" y="1016250"/>
            <a:ext cx="3014100" cy="33390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For our analysis we will only be selecting the firms with 5 investments and we will be filtering out the remaining ones.</a:t>
            </a:r>
            <a:endParaRPr sz="1700">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sz="1700">
                <a:solidFill>
                  <a:schemeClr val="dk1"/>
                </a:solidFill>
                <a:latin typeface="Times New Roman"/>
                <a:ea typeface="Times New Roman"/>
                <a:cs typeface="Times New Roman"/>
                <a:sym typeface="Times New Roman"/>
              </a:rPr>
              <a:t>Selecting only these firms will help us get a clear view of the social network diagram and also help in understanding the investment patterns better.</a:t>
            </a:r>
            <a:br>
              <a:rPr lang="en" sz="1800">
                <a:solidFill>
                  <a:schemeClr val="dk1"/>
                </a:solidFill>
                <a:latin typeface="Times New Roman"/>
                <a:ea typeface="Times New Roman"/>
                <a:cs typeface="Times New Roman"/>
                <a:sym typeface="Times New Roman"/>
              </a:rPr>
            </a:b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7"/>
          <p:cNvSpPr txBox="1"/>
          <p:nvPr>
            <p:ph type="title"/>
          </p:nvPr>
        </p:nvSpPr>
        <p:spPr>
          <a:xfrm>
            <a:off x="484769" y="273845"/>
            <a:ext cx="8031900" cy="5511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Exploratory Data Analysis</a:t>
            </a:r>
            <a:endParaRPr/>
          </a:p>
        </p:txBody>
      </p:sp>
      <p:pic>
        <p:nvPicPr>
          <p:cNvPr id="254" name="Google Shape;254;p47"/>
          <p:cNvPicPr preferRelativeResize="0"/>
          <p:nvPr/>
        </p:nvPicPr>
        <p:blipFill>
          <a:blip r:embed="rId3">
            <a:alphaModFix/>
          </a:blip>
          <a:stretch>
            <a:fillRect/>
          </a:stretch>
        </p:blipFill>
        <p:spPr>
          <a:xfrm>
            <a:off x="484775" y="1016250"/>
            <a:ext cx="3241500" cy="2828250"/>
          </a:xfrm>
          <a:prstGeom prst="rect">
            <a:avLst/>
          </a:prstGeom>
          <a:noFill/>
          <a:ln>
            <a:noFill/>
          </a:ln>
        </p:spPr>
      </p:pic>
      <p:pic>
        <p:nvPicPr>
          <p:cNvPr id="255" name="Google Shape;255;p47"/>
          <p:cNvPicPr preferRelativeResize="0"/>
          <p:nvPr/>
        </p:nvPicPr>
        <p:blipFill>
          <a:blip r:embed="rId4">
            <a:alphaModFix/>
          </a:blip>
          <a:stretch>
            <a:fillRect/>
          </a:stretch>
        </p:blipFill>
        <p:spPr>
          <a:xfrm>
            <a:off x="4799379" y="1081200"/>
            <a:ext cx="3464071" cy="2763300"/>
          </a:xfrm>
          <a:prstGeom prst="rect">
            <a:avLst/>
          </a:prstGeom>
          <a:noFill/>
          <a:ln>
            <a:noFill/>
          </a:ln>
        </p:spPr>
      </p:pic>
      <p:sp>
        <p:nvSpPr>
          <p:cNvPr id="256" name="Google Shape;256;p47"/>
          <p:cNvSpPr txBox="1"/>
          <p:nvPr/>
        </p:nvSpPr>
        <p:spPr>
          <a:xfrm>
            <a:off x="463200" y="4113425"/>
            <a:ext cx="3304500" cy="5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IBM Plex Sans"/>
                <a:ea typeface="IBM Plex Sans"/>
                <a:cs typeface="IBM Plex Sans"/>
                <a:sym typeface="IBM Plex Sans"/>
              </a:rPr>
              <a:t>Categorizing Investment Firms by their form of incorporation</a:t>
            </a:r>
            <a:endParaRPr>
              <a:solidFill>
                <a:schemeClr val="dk1"/>
              </a:solidFill>
              <a:latin typeface="IBM Plex Sans"/>
              <a:ea typeface="IBM Plex Sans"/>
              <a:cs typeface="IBM Plex Sans"/>
              <a:sym typeface="IBM Plex Sans"/>
            </a:endParaRPr>
          </a:p>
        </p:txBody>
      </p:sp>
      <p:sp>
        <p:nvSpPr>
          <p:cNvPr id="257" name="Google Shape;257;p47"/>
          <p:cNvSpPr txBox="1"/>
          <p:nvPr/>
        </p:nvSpPr>
        <p:spPr>
          <a:xfrm>
            <a:off x="4799375" y="4113550"/>
            <a:ext cx="3662700" cy="5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IBM Plex Sans"/>
                <a:ea typeface="IBM Plex Sans"/>
                <a:cs typeface="IBM Plex Sans"/>
                <a:sym typeface="IBM Plex Sans"/>
              </a:rPr>
              <a:t>Above image suggests a skew towards smaller-sized funds in the dataset</a:t>
            </a:r>
            <a:endParaRPr>
              <a:solidFill>
                <a:schemeClr val="dk1"/>
              </a:solidFill>
              <a:latin typeface="IBM Plex Sans"/>
              <a:ea typeface="IBM Plex Sans"/>
              <a:cs typeface="IBM Plex Sans"/>
              <a:sym typeface="IBM Plex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8"/>
          <p:cNvSpPr txBox="1"/>
          <p:nvPr>
            <p:ph type="title"/>
          </p:nvPr>
        </p:nvSpPr>
        <p:spPr>
          <a:xfrm>
            <a:off x="484769" y="273845"/>
            <a:ext cx="8031900" cy="5511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Gephi - Social Network Diagram Analysis</a:t>
            </a:r>
            <a:endParaRPr/>
          </a:p>
        </p:txBody>
      </p:sp>
      <p:pic>
        <p:nvPicPr>
          <p:cNvPr id="263" name="Google Shape;263;p48"/>
          <p:cNvPicPr preferRelativeResize="0"/>
          <p:nvPr/>
        </p:nvPicPr>
        <p:blipFill>
          <a:blip r:embed="rId3">
            <a:alphaModFix/>
          </a:blip>
          <a:stretch>
            <a:fillRect/>
          </a:stretch>
        </p:blipFill>
        <p:spPr>
          <a:xfrm>
            <a:off x="3947500" y="824950"/>
            <a:ext cx="4528200" cy="4034524"/>
          </a:xfrm>
          <a:prstGeom prst="rect">
            <a:avLst/>
          </a:prstGeom>
          <a:noFill/>
          <a:ln>
            <a:noFill/>
          </a:ln>
        </p:spPr>
      </p:pic>
      <p:sp>
        <p:nvSpPr>
          <p:cNvPr id="264" name="Google Shape;264;p48"/>
          <p:cNvSpPr txBox="1"/>
          <p:nvPr/>
        </p:nvSpPr>
        <p:spPr>
          <a:xfrm>
            <a:off x="435550" y="1133775"/>
            <a:ext cx="3512100" cy="324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IBM Plex Sans"/>
                <a:ea typeface="IBM Plex Sans"/>
                <a:cs typeface="IBM Plex Sans"/>
                <a:sym typeface="IBM Plex Sans"/>
              </a:rPr>
              <a:t>The network diagram provides a visual exploration into the investment landscape of cryptocurrency funds.</a:t>
            </a:r>
            <a:endParaRPr>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b="1" lang="en">
                <a:solidFill>
                  <a:schemeClr val="dk1"/>
                </a:solidFill>
                <a:latin typeface="IBM Plex Sans"/>
                <a:ea typeface="IBM Plex Sans"/>
                <a:cs typeface="IBM Plex Sans"/>
                <a:sym typeface="IBM Plex Sans"/>
              </a:rPr>
              <a:t>Prominent Cryptocurrencies</a:t>
            </a:r>
            <a:r>
              <a:rPr lang="en">
                <a:solidFill>
                  <a:schemeClr val="dk1"/>
                </a:solidFill>
                <a:latin typeface="IBM Plex Sans"/>
                <a:ea typeface="IBM Plex Sans"/>
                <a:cs typeface="IBM Plex Sans"/>
                <a:sym typeface="IBM Plex Sans"/>
              </a:rPr>
              <a:t>:  Bitcoin, Ethereum, Ripple, Litecoin and Bitcoin Cash</a:t>
            </a:r>
            <a:endParaRPr>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lang="en">
                <a:solidFill>
                  <a:schemeClr val="dk1"/>
                </a:solidFill>
                <a:latin typeface="IBM Plex Sans"/>
                <a:ea typeface="IBM Plex Sans"/>
                <a:cs typeface="IBM Plex Sans"/>
                <a:sym typeface="IBM Plex Sans"/>
              </a:rPr>
              <a:t>The larger node sizes reflect their status as the most connected assets, indicating a higher number of investments from various firms.</a:t>
            </a:r>
            <a:endParaRPr>
              <a:solidFill>
                <a:schemeClr val="dk1"/>
              </a:solidFill>
              <a:latin typeface="IBM Plex Sans"/>
              <a:ea typeface="IBM Plex Sans"/>
              <a:cs typeface="IBM Plex Sans"/>
              <a:sym typeface="IBM Plex Sans"/>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Stevens">
      <a:dk1>
        <a:srgbClr val="363D45"/>
      </a:dk1>
      <a:lt1>
        <a:srgbClr val="FFFFFF"/>
      </a:lt1>
      <a:dk2>
        <a:srgbClr val="00427F"/>
      </a:dk2>
      <a:lt2>
        <a:srgbClr val="E3E5E6"/>
      </a:lt2>
      <a:accent1>
        <a:srgbClr val="A32537"/>
      </a:accent1>
      <a:accent2>
        <a:srgbClr val="4895CF"/>
      </a:accent2>
      <a:accent3>
        <a:srgbClr val="EBC73A"/>
      </a:accent3>
      <a:accent4>
        <a:srgbClr val="E6832E"/>
      </a:accent4>
      <a:accent5>
        <a:srgbClr val="E7F2FB"/>
      </a:accent5>
      <a:accent6>
        <a:srgbClr val="FFF2E8"/>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